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  <p:sldMasterId id="2147483662" r:id="rId6"/>
    <p:sldMasterId id="2147483668" r:id="rId7"/>
  </p:sldMasterIdLst>
  <p:notesMasterIdLst>
    <p:notesMasterId r:id="rId37"/>
  </p:notesMasterIdLst>
  <p:handoutMasterIdLst>
    <p:handoutMasterId r:id="rId38"/>
  </p:handoutMasterIdLst>
  <p:sldIdLst>
    <p:sldId id="4723" r:id="rId8"/>
    <p:sldId id="4726" r:id="rId9"/>
    <p:sldId id="4753" r:id="rId10"/>
    <p:sldId id="4727" r:id="rId11"/>
    <p:sldId id="4754" r:id="rId12"/>
    <p:sldId id="4728" r:id="rId13"/>
    <p:sldId id="4755" r:id="rId14"/>
    <p:sldId id="4756" r:id="rId15"/>
    <p:sldId id="4736" r:id="rId16"/>
    <p:sldId id="4757" r:id="rId17"/>
    <p:sldId id="4758" r:id="rId18"/>
    <p:sldId id="4737" r:id="rId19"/>
    <p:sldId id="4738" r:id="rId20"/>
    <p:sldId id="4739" r:id="rId21"/>
    <p:sldId id="4759" r:id="rId22"/>
    <p:sldId id="4760" r:id="rId23"/>
    <p:sldId id="4761" r:id="rId24"/>
    <p:sldId id="4770" r:id="rId25"/>
    <p:sldId id="4771" r:id="rId26"/>
    <p:sldId id="4772" r:id="rId27"/>
    <p:sldId id="4773" r:id="rId28"/>
    <p:sldId id="4767" r:id="rId29"/>
    <p:sldId id="4775" r:id="rId30"/>
    <p:sldId id="4774" r:id="rId31"/>
    <p:sldId id="4779" r:id="rId32"/>
    <p:sldId id="4776" r:id="rId33"/>
    <p:sldId id="4777" r:id="rId34"/>
    <p:sldId id="4778" r:id="rId35"/>
    <p:sldId id="4751" r:id="rId3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D916EB-915E-4394-AFCB-5B295B14A7A3}" v="199" dt="2025-09-02T07:33:04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9460" autoAdjust="0"/>
  </p:normalViewPr>
  <p:slideViewPr>
    <p:cSldViewPr snapToGrid="0">
      <p:cViewPr varScale="1">
        <p:scale>
          <a:sx n="142" d="100"/>
          <a:sy n="142" d="100"/>
        </p:scale>
        <p:origin x="30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rik Eriksen Heen" userId="3e804305-1c07-417a-9ea8-d913585be88f" providerId="ADAL" clId="{B00E68AD-23FF-4FCA-A5E6-F66F3AAF0CB2}"/>
    <pc:docChg chg="undo custSel addSld modSld">
      <pc:chgData name="Eirik Eriksen Heen" userId="3e804305-1c07-417a-9ea8-d913585be88f" providerId="ADAL" clId="{B00E68AD-23FF-4FCA-A5E6-F66F3AAF0CB2}" dt="2025-08-21T08:15:02.081" v="1490" actId="20577"/>
      <pc:docMkLst>
        <pc:docMk/>
      </pc:docMkLst>
      <pc:sldChg chg="modSp mod">
        <pc:chgData name="Eirik Eriksen Heen" userId="3e804305-1c07-417a-9ea8-d913585be88f" providerId="ADAL" clId="{B00E68AD-23FF-4FCA-A5E6-F66F3AAF0CB2}" dt="2025-08-20T13:56:00.497" v="412" actId="20577"/>
        <pc:sldMkLst>
          <pc:docMk/>
          <pc:sldMk cId="4084409186" sldId="4724"/>
        </pc:sldMkLst>
      </pc:sldChg>
      <pc:sldChg chg="modSp mod">
        <pc:chgData name="Eirik Eriksen Heen" userId="3e804305-1c07-417a-9ea8-d913585be88f" providerId="ADAL" clId="{B00E68AD-23FF-4FCA-A5E6-F66F3AAF0CB2}" dt="2025-08-20T13:56:07.205" v="422" actId="20577"/>
        <pc:sldMkLst>
          <pc:docMk/>
          <pc:sldMk cId="1751500287" sldId="4771"/>
        </pc:sldMkLst>
      </pc:sldChg>
      <pc:sldChg chg="addSp delSp modSp new mod">
        <pc:chgData name="Eirik Eriksen Heen" userId="3e804305-1c07-417a-9ea8-d913585be88f" providerId="ADAL" clId="{B00E68AD-23FF-4FCA-A5E6-F66F3AAF0CB2}" dt="2025-08-20T13:57:09.043" v="455" actId="207"/>
        <pc:sldMkLst>
          <pc:docMk/>
          <pc:sldMk cId="4029226529" sldId="4772"/>
        </pc:sldMkLst>
      </pc:sldChg>
      <pc:sldChg chg="modSp new mod">
        <pc:chgData name="Eirik Eriksen Heen" userId="3e804305-1c07-417a-9ea8-d913585be88f" providerId="ADAL" clId="{B00E68AD-23FF-4FCA-A5E6-F66F3AAF0CB2}" dt="2025-08-20T13:59:46.397" v="605" actId="20577"/>
        <pc:sldMkLst>
          <pc:docMk/>
          <pc:sldMk cId="3231062352" sldId="4773"/>
        </pc:sldMkLst>
      </pc:sldChg>
      <pc:sldChg chg="modSp new mod">
        <pc:chgData name="Eirik Eriksen Heen" userId="3e804305-1c07-417a-9ea8-d913585be88f" providerId="ADAL" clId="{B00E68AD-23FF-4FCA-A5E6-F66F3AAF0CB2}" dt="2025-08-20T14:02:03.764" v="926" actId="20577"/>
        <pc:sldMkLst>
          <pc:docMk/>
          <pc:sldMk cId="3326186619" sldId="4774"/>
        </pc:sldMkLst>
      </pc:sldChg>
      <pc:sldChg chg="modSp new mod">
        <pc:chgData name="Eirik Eriksen Heen" userId="3e804305-1c07-417a-9ea8-d913585be88f" providerId="ADAL" clId="{B00E68AD-23FF-4FCA-A5E6-F66F3AAF0CB2}" dt="2025-08-20T14:42:54.586" v="1341" actId="313"/>
        <pc:sldMkLst>
          <pc:docMk/>
          <pc:sldMk cId="953161251" sldId="4775"/>
        </pc:sldMkLst>
      </pc:sldChg>
      <pc:sldChg chg="modSp new mod">
        <pc:chgData name="Eirik Eriksen Heen" userId="3e804305-1c07-417a-9ea8-d913585be88f" providerId="ADAL" clId="{B00E68AD-23FF-4FCA-A5E6-F66F3AAF0CB2}" dt="2025-08-21T08:15:02.081" v="1490" actId="20577"/>
        <pc:sldMkLst>
          <pc:docMk/>
          <pc:sldMk cId="3398247634" sldId="4776"/>
        </pc:sldMkLst>
      </pc:sldChg>
    </pc:docChg>
  </pc:docChgLst>
  <pc:docChgLst>
    <pc:chgData name="Eirik Eriksen Heen" userId="3e804305-1c07-417a-9ea8-d913585be88f" providerId="ADAL" clId="{A2A4769B-6F9A-4E7B-9AC8-C5FD6115EC9F}"/>
    <pc:docChg chg="undo custSel addSld delSld modSld">
      <pc:chgData name="Eirik Eriksen Heen" userId="3e804305-1c07-417a-9ea8-d913585be88f" providerId="ADAL" clId="{A2A4769B-6F9A-4E7B-9AC8-C5FD6115EC9F}" dt="2025-04-10T11:26:50.272" v="2436" actId="20577"/>
      <pc:docMkLst>
        <pc:docMk/>
      </pc:docMkLst>
      <pc:sldChg chg="modSp mod modNotesTx">
        <pc:chgData name="Eirik Eriksen Heen" userId="3e804305-1c07-417a-9ea8-d913585be88f" providerId="ADAL" clId="{A2A4769B-6F9A-4E7B-9AC8-C5FD6115EC9F}" dt="2025-04-10T11:26:50.272" v="2436" actId="20577"/>
        <pc:sldMkLst>
          <pc:docMk/>
          <pc:sldMk cId="1407515244" sldId="4723"/>
        </pc:sldMkLst>
      </pc:sldChg>
      <pc:sldChg chg="addSp modSp mod">
        <pc:chgData name="Eirik Eriksen Heen" userId="3e804305-1c07-417a-9ea8-d913585be88f" providerId="ADAL" clId="{A2A4769B-6F9A-4E7B-9AC8-C5FD6115EC9F}" dt="2025-04-01T08:18:10.298" v="2351" actId="14100"/>
        <pc:sldMkLst>
          <pc:docMk/>
          <pc:sldMk cId="4084409186" sldId="4724"/>
        </pc:sldMkLst>
      </pc:sldChg>
      <pc:sldChg chg="modSp del mod">
        <pc:chgData name="Eirik Eriksen Heen" userId="3e804305-1c07-417a-9ea8-d913585be88f" providerId="ADAL" clId="{A2A4769B-6F9A-4E7B-9AC8-C5FD6115EC9F}" dt="2025-03-21T12:31:07.180" v="1178" actId="47"/>
        <pc:sldMkLst>
          <pc:docMk/>
          <pc:sldMk cId="3815557880" sldId="4747"/>
        </pc:sldMkLst>
      </pc:sldChg>
      <pc:sldChg chg="modSp mod modNotesTx">
        <pc:chgData name="Eirik Eriksen Heen" userId="3e804305-1c07-417a-9ea8-d913585be88f" providerId="ADAL" clId="{A2A4769B-6F9A-4E7B-9AC8-C5FD6115EC9F}" dt="2025-04-01T08:08:03.432" v="2338" actId="20577"/>
        <pc:sldMkLst>
          <pc:docMk/>
          <pc:sldMk cId="2324755188" sldId="4769"/>
        </pc:sldMkLst>
      </pc:sldChg>
      <pc:sldChg chg="modSp new mod modNotesTx">
        <pc:chgData name="Eirik Eriksen Heen" userId="3e804305-1c07-417a-9ea8-d913585be88f" providerId="ADAL" clId="{A2A4769B-6F9A-4E7B-9AC8-C5FD6115EC9F}" dt="2025-04-01T08:11:52.188" v="2341" actId="20577"/>
        <pc:sldMkLst>
          <pc:docMk/>
          <pc:sldMk cId="3936277046" sldId="4770"/>
        </pc:sldMkLst>
      </pc:sldChg>
      <pc:sldChg chg="addSp modSp new mod modNotesTx">
        <pc:chgData name="Eirik Eriksen Heen" userId="3e804305-1c07-417a-9ea8-d913585be88f" providerId="ADAL" clId="{A2A4769B-6F9A-4E7B-9AC8-C5FD6115EC9F}" dt="2025-04-01T08:25:26.061" v="2424" actId="20577"/>
        <pc:sldMkLst>
          <pc:docMk/>
          <pc:sldMk cId="1751500287" sldId="4771"/>
        </pc:sldMkLst>
      </pc:sldChg>
      <pc:sldChg chg="new del">
        <pc:chgData name="Eirik Eriksen Heen" userId="3e804305-1c07-417a-9ea8-d913585be88f" providerId="ADAL" clId="{A2A4769B-6F9A-4E7B-9AC8-C5FD6115EC9F}" dt="2025-04-01T08:10:56.392" v="2339" actId="47"/>
        <pc:sldMkLst>
          <pc:docMk/>
          <pc:sldMk cId="2044338371" sldId="4772"/>
        </pc:sldMkLst>
      </pc:sldChg>
      <pc:sldChg chg="addSp delSp modSp new del mod">
        <pc:chgData name="Eirik Eriksen Heen" userId="3e804305-1c07-417a-9ea8-d913585be88f" providerId="ADAL" clId="{A2A4769B-6F9A-4E7B-9AC8-C5FD6115EC9F}" dt="2025-03-24T17:03:24.997" v="2104" actId="47"/>
        <pc:sldMkLst>
          <pc:docMk/>
          <pc:sldMk cId="3647270815" sldId="4774"/>
        </pc:sldMkLst>
      </pc:sldChg>
    </pc:docChg>
  </pc:docChgLst>
  <pc:docChgLst>
    <pc:chgData name="Eirik Eriksen Heen" userId="3e804305-1c07-417a-9ea8-d913585be88f" providerId="ADAL" clId="{8ED916EB-915E-4394-AFCB-5B295B14A7A3}"/>
    <pc:docChg chg="undo custSel addSld delSld modSld sldOrd">
      <pc:chgData name="Eirik Eriksen Heen" userId="3e804305-1c07-417a-9ea8-d913585be88f" providerId="ADAL" clId="{8ED916EB-915E-4394-AFCB-5B295B14A7A3}" dt="2025-09-02T07:33:50.839" v="2114" actId="20577"/>
      <pc:docMkLst>
        <pc:docMk/>
      </pc:docMkLst>
      <pc:sldChg chg="addSp delSp modSp mod">
        <pc:chgData name="Eirik Eriksen Heen" userId="3e804305-1c07-417a-9ea8-d913585be88f" providerId="ADAL" clId="{8ED916EB-915E-4394-AFCB-5B295B14A7A3}" dt="2025-09-01T06:18:32.933" v="939" actId="20577"/>
        <pc:sldMkLst>
          <pc:docMk/>
          <pc:sldMk cId="1407515244" sldId="4723"/>
        </pc:sldMkLst>
        <pc:spChg chg="mod">
          <ac:chgData name="Eirik Eriksen Heen" userId="3e804305-1c07-417a-9ea8-d913585be88f" providerId="ADAL" clId="{8ED916EB-915E-4394-AFCB-5B295B14A7A3}" dt="2025-09-01T06:18:32.933" v="939" actId="20577"/>
          <ac:spMkLst>
            <pc:docMk/>
            <pc:sldMk cId="1407515244" sldId="4723"/>
            <ac:spMk id="2" creationId="{627791FC-E0EA-6C14-AC4A-823EDB6CD583}"/>
          </ac:spMkLst>
        </pc:spChg>
        <pc:spChg chg="mod">
          <ac:chgData name="Eirik Eriksen Heen" userId="3e804305-1c07-417a-9ea8-d913585be88f" providerId="ADAL" clId="{8ED916EB-915E-4394-AFCB-5B295B14A7A3}" dt="2025-08-28T09:44:24.429" v="1" actId="20577"/>
          <ac:spMkLst>
            <pc:docMk/>
            <pc:sldMk cId="1407515244" sldId="4723"/>
            <ac:spMk id="3" creationId="{23F138D2-D716-800C-7BD4-51214B3DFAEC}"/>
          </ac:spMkLst>
        </pc:spChg>
        <pc:picChg chg="add mod">
          <ac:chgData name="Eirik Eriksen Heen" userId="3e804305-1c07-417a-9ea8-d913585be88f" providerId="ADAL" clId="{8ED916EB-915E-4394-AFCB-5B295B14A7A3}" dt="2025-08-28T09:56:35.295" v="42" actId="27614"/>
          <ac:picMkLst>
            <pc:docMk/>
            <pc:sldMk cId="1407515244" sldId="4723"/>
            <ac:picMk id="16" creationId="{9DD00DBB-F213-8CA7-4641-00AA9FEE33AD}"/>
          </ac:picMkLst>
        </pc:pic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967405754" sldId="4725"/>
        </pc:sldMkLst>
      </pc:sldChg>
      <pc:sldChg chg="addSp modSp mod modClrScheme chgLayout modNotesTx">
        <pc:chgData name="Eirik Eriksen Heen" userId="3e804305-1c07-417a-9ea8-d913585be88f" providerId="ADAL" clId="{8ED916EB-915E-4394-AFCB-5B295B14A7A3}" dt="2025-08-28T12:46:18.153" v="421" actId="20577"/>
        <pc:sldMkLst>
          <pc:docMk/>
          <pc:sldMk cId="3864072447" sldId="4726"/>
        </pc:sldMkLst>
        <pc:spChg chg="mod">
          <ac:chgData name="Eirik Eriksen Heen" userId="3e804305-1c07-417a-9ea8-d913585be88f" providerId="ADAL" clId="{8ED916EB-915E-4394-AFCB-5B295B14A7A3}" dt="2025-08-28T12:32:05.766" v="170" actId="26606"/>
          <ac:spMkLst>
            <pc:docMk/>
            <pc:sldMk cId="3864072447" sldId="4726"/>
            <ac:spMk id="2" creationId="{D406389D-07A8-A98F-8654-5C240A02A005}"/>
          </ac:spMkLst>
        </pc:spChg>
        <pc:spChg chg="mod">
          <ac:chgData name="Eirik Eriksen Heen" userId="3e804305-1c07-417a-9ea8-d913585be88f" providerId="ADAL" clId="{8ED916EB-915E-4394-AFCB-5B295B14A7A3}" dt="2025-08-28T12:46:18.153" v="421" actId="20577"/>
          <ac:spMkLst>
            <pc:docMk/>
            <pc:sldMk cId="3864072447" sldId="4726"/>
            <ac:spMk id="3" creationId="{2B5023BC-3D43-39C4-C13A-1C4F5DE57A4D}"/>
          </ac:spMkLst>
        </pc:spChg>
        <pc:picChg chg="add mod">
          <ac:chgData name="Eirik Eriksen Heen" userId="3e804305-1c07-417a-9ea8-d913585be88f" providerId="ADAL" clId="{8ED916EB-915E-4394-AFCB-5B295B14A7A3}" dt="2025-08-28T12:32:05.766" v="170" actId="26606"/>
          <ac:picMkLst>
            <pc:docMk/>
            <pc:sldMk cId="3864072447" sldId="4726"/>
            <ac:picMk id="1026" creationId="{BBD95F58-F938-47D2-16CB-8348B0DCE6AA}"/>
          </ac:picMkLst>
        </pc:picChg>
      </pc:sldChg>
      <pc:sldChg chg="addSp modSp new mod">
        <pc:chgData name="Eirik Eriksen Heen" userId="3e804305-1c07-417a-9ea8-d913585be88f" providerId="ADAL" clId="{8ED916EB-915E-4394-AFCB-5B295B14A7A3}" dt="2025-09-02T06:49:47.739" v="1850" actId="1076"/>
        <pc:sldMkLst>
          <pc:docMk/>
          <pc:sldMk cId="2671963355" sldId="4727"/>
        </pc:sldMkLst>
        <pc:spChg chg="mod">
          <ac:chgData name="Eirik Eriksen Heen" userId="3e804305-1c07-417a-9ea8-d913585be88f" providerId="ADAL" clId="{8ED916EB-915E-4394-AFCB-5B295B14A7A3}" dt="2025-08-28T12:11:16.681" v="52"/>
          <ac:spMkLst>
            <pc:docMk/>
            <pc:sldMk cId="2671963355" sldId="4727"/>
            <ac:spMk id="2" creationId="{A1D35B74-38C3-2DB5-C843-F45278F01E37}"/>
          </ac:spMkLst>
        </pc:spChg>
        <pc:spChg chg="mod">
          <ac:chgData name="Eirik Eriksen Heen" userId="3e804305-1c07-417a-9ea8-d913585be88f" providerId="ADAL" clId="{8ED916EB-915E-4394-AFCB-5B295B14A7A3}" dt="2025-08-28T12:49:09.820" v="437" actId="20577"/>
          <ac:spMkLst>
            <pc:docMk/>
            <pc:sldMk cId="2671963355" sldId="4727"/>
            <ac:spMk id="3" creationId="{8D3C13EB-FC00-8DD6-D8FA-221137E9F1A2}"/>
          </ac:spMkLst>
        </pc:spChg>
        <pc:picChg chg="add mod">
          <ac:chgData name="Eirik Eriksen Heen" userId="3e804305-1c07-417a-9ea8-d913585be88f" providerId="ADAL" clId="{8ED916EB-915E-4394-AFCB-5B295B14A7A3}" dt="2025-09-02T06:49:47.739" v="1850" actId="1076"/>
          <ac:picMkLst>
            <pc:docMk/>
            <pc:sldMk cId="2671963355" sldId="4727"/>
            <ac:picMk id="1026" creationId="{9227E230-B5D8-40B7-5D74-C423163038C1}"/>
          </ac:picMkLst>
        </pc:pic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943739595" sldId="4727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168322186" sldId="4728"/>
        </pc:sldMkLst>
      </pc:sldChg>
      <pc:sldChg chg="modSp new">
        <pc:chgData name="Eirik Eriksen Heen" userId="3e804305-1c07-417a-9ea8-d913585be88f" providerId="ADAL" clId="{8ED916EB-915E-4394-AFCB-5B295B14A7A3}" dt="2025-08-28T12:13:04.934" v="68"/>
        <pc:sldMkLst>
          <pc:docMk/>
          <pc:sldMk cId="1967597503" sldId="4728"/>
        </pc:sldMkLst>
        <pc:spChg chg="mod">
          <ac:chgData name="Eirik Eriksen Heen" userId="3e804305-1c07-417a-9ea8-d913585be88f" providerId="ADAL" clId="{8ED916EB-915E-4394-AFCB-5B295B14A7A3}" dt="2025-08-28T12:13:00.565" v="67"/>
          <ac:spMkLst>
            <pc:docMk/>
            <pc:sldMk cId="1967597503" sldId="4728"/>
            <ac:spMk id="2" creationId="{5AA63F13-52AD-7949-33A8-CEE6EF17E64B}"/>
          </ac:spMkLst>
        </pc:spChg>
        <pc:spChg chg="mod">
          <ac:chgData name="Eirik Eriksen Heen" userId="3e804305-1c07-417a-9ea8-d913585be88f" providerId="ADAL" clId="{8ED916EB-915E-4394-AFCB-5B295B14A7A3}" dt="2025-08-28T12:13:04.934" v="68"/>
          <ac:spMkLst>
            <pc:docMk/>
            <pc:sldMk cId="1967597503" sldId="4728"/>
            <ac:spMk id="3" creationId="{8D7716E0-883C-0A8C-2F18-866AEDB5C31E}"/>
          </ac:spMkLst>
        </pc:spChg>
      </pc:sldChg>
      <pc:sldChg chg="modSp new del mod">
        <pc:chgData name="Eirik Eriksen Heen" userId="3e804305-1c07-417a-9ea8-d913585be88f" providerId="ADAL" clId="{8ED916EB-915E-4394-AFCB-5B295B14A7A3}" dt="2025-08-28T13:04:36.631" v="692" actId="2696"/>
        <pc:sldMkLst>
          <pc:docMk/>
          <pc:sldMk cId="2500013953" sldId="4729"/>
        </pc:sldMkLst>
      </pc:sldChg>
      <pc:sldChg chg="modSp new del mod">
        <pc:chgData name="Eirik Eriksen Heen" userId="3e804305-1c07-417a-9ea8-d913585be88f" providerId="ADAL" clId="{8ED916EB-915E-4394-AFCB-5B295B14A7A3}" dt="2025-08-28T13:01:50.936" v="520" actId="2696"/>
        <pc:sldMkLst>
          <pc:docMk/>
          <pc:sldMk cId="226232607" sldId="4730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601601883" sldId="4730"/>
        </pc:sldMkLst>
      </pc:sldChg>
      <pc:sldChg chg="delSp del mod">
        <pc:chgData name="Eirik Eriksen Heen" userId="3e804305-1c07-417a-9ea8-d913585be88f" providerId="ADAL" clId="{8ED916EB-915E-4394-AFCB-5B295B14A7A3}" dt="2025-08-28T12:10:45.693" v="50" actId="47"/>
        <pc:sldMkLst>
          <pc:docMk/>
          <pc:sldMk cId="1363040913" sldId="4731"/>
        </pc:sldMkLst>
      </pc:sldChg>
      <pc:sldChg chg="modSp new del">
        <pc:chgData name="Eirik Eriksen Heen" userId="3e804305-1c07-417a-9ea8-d913585be88f" providerId="ADAL" clId="{8ED916EB-915E-4394-AFCB-5B295B14A7A3}" dt="2025-08-28T13:04:36.631" v="692" actId="2696"/>
        <pc:sldMkLst>
          <pc:docMk/>
          <pc:sldMk cId="3467152018" sldId="4731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1150916599" sldId="4732"/>
        </pc:sldMkLst>
      </pc:sldChg>
      <pc:sldChg chg="modSp new del">
        <pc:chgData name="Eirik Eriksen Heen" userId="3e804305-1c07-417a-9ea8-d913585be88f" providerId="ADAL" clId="{8ED916EB-915E-4394-AFCB-5B295B14A7A3}" dt="2025-08-28T13:04:36.631" v="692" actId="2696"/>
        <pc:sldMkLst>
          <pc:docMk/>
          <pc:sldMk cId="2278836787" sldId="4732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166304592" sldId="4733"/>
        </pc:sldMkLst>
      </pc:sldChg>
      <pc:sldChg chg="modSp new del">
        <pc:chgData name="Eirik Eriksen Heen" userId="3e804305-1c07-417a-9ea8-d913585be88f" providerId="ADAL" clId="{8ED916EB-915E-4394-AFCB-5B295B14A7A3}" dt="2025-08-28T13:04:36.631" v="692" actId="2696"/>
        <pc:sldMkLst>
          <pc:docMk/>
          <pc:sldMk cId="3700562914" sldId="4733"/>
        </pc:sldMkLst>
      </pc:sldChg>
      <pc:sldChg chg="modSp new del">
        <pc:chgData name="Eirik Eriksen Heen" userId="3e804305-1c07-417a-9ea8-d913585be88f" providerId="ADAL" clId="{8ED916EB-915E-4394-AFCB-5B295B14A7A3}" dt="2025-08-28T13:04:36.631" v="692" actId="2696"/>
        <pc:sldMkLst>
          <pc:docMk/>
          <pc:sldMk cId="1910587501" sldId="4734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476361675" sldId="4735"/>
        </pc:sldMkLst>
      </pc:sldChg>
      <pc:sldChg chg="modSp new del">
        <pc:chgData name="Eirik Eriksen Heen" userId="3e804305-1c07-417a-9ea8-d913585be88f" providerId="ADAL" clId="{8ED916EB-915E-4394-AFCB-5B295B14A7A3}" dt="2025-08-28T13:04:44.977" v="693" actId="2696"/>
        <pc:sldMkLst>
          <pc:docMk/>
          <pc:sldMk cId="1624913775" sldId="4735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94132185" sldId="4736"/>
        </pc:sldMkLst>
      </pc:sldChg>
      <pc:sldChg chg="modSp new mod">
        <pc:chgData name="Eirik Eriksen Heen" userId="3e804305-1c07-417a-9ea8-d913585be88f" providerId="ADAL" clId="{8ED916EB-915E-4394-AFCB-5B295B14A7A3}" dt="2025-09-01T07:02:28.797" v="1177" actId="20577"/>
        <pc:sldMkLst>
          <pc:docMk/>
          <pc:sldMk cId="2897709395" sldId="4736"/>
        </pc:sldMkLst>
        <pc:spChg chg="mod">
          <ac:chgData name="Eirik Eriksen Heen" userId="3e804305-1c07-417a-9ea8-d913585be88f" providerId="ADAL" clId="{8ED916EB-915E-4394-AFCB-5B295B14A7A3}" dt="2025-08-28T12:18:40.138" v="112"/>
          <ac:spMkLst>
            <pc:docMk/>
            <pc:sldMk cId="2897709395" sldId="4736"/>
            <ac:spMk id="2" creationId="{C948658D-7559-D4EA-F618-33389522FAAD}"/>
          </ac:spMkLst>
        </pc:spChg>
        <pc:spChg chg="mod">
          <ac:chgData name="Eirik Eriksen Heen" userId="3e804305-1c07-417a-9ea8-d913585be88f" providerId="ADAL" clId="{8ED916EB-915E-4394-AFCB-5B295B14A7A3}" dt="2025-09-01T07:02:28.797" v="1177" actId="20577"/>
          <ac:spMkLst>
            <pc:docMk/>
            <pc:sldMk cId="2897709395" sldId="4736"/>
            <ac:spMk id="3" creationId="{EA0CC0D3-DADE-9D60-25ED-33B0EB6CE81F}"/>
          </ac:spMkLst>
        </pc:sp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26235473" sldId="4737"/>
        </pc:sldMkLst>
      </pc:sldChg>
      <pc:sldChg chg="modSp new mod modShow">
        <pc:chgData name="Eirik Eriksen Heen" userId="3e804305-1c07-417a-9ea8-d913585be88f" providerId="ADAL" clId="{8ED916EB-915E-4394-AFCB-5B295B14A7A3}" dt="2025-09-01T08:33:34.611" v="1520" actId="729"/>
        <pc:sldMkLst>
          <pc:docMk/>
          <pc:sldMk cId="4079975080" sldId="4737"/>
        </pc:sldMkLst>
        <pc:spChg chg="mod">
          <ac:chgData name="Eirik Eriksen Heen" userId="3e804305-1c07-417a-9ea8-d913585be88f" providerId="ADAL" clId="{8ED916EB-915E-4394-AFCB-5B295B14A7A3}" dt="2025-09-01T07:56:23.914" v="1492"/>
          <ac:spMkLst>
            <pc:docMk/>
            <pc:sldMk cId="4079975080" sldId="4737"/>
            <ac:spMk id="2" creationId="{B49AA9FF-C35B-C2A2-81F9-A8A00B3CD60D}"/>
          </ac:spMkLst>
        </pc:spChg>
        <pc:spChg chg="mod">
          <ac:chgData name="Eirik Eriksen Heen" userId="3e804305-1c07-417a-9ea8-d913585be88f" providerId="ADAL" clId="{8ED916EB-915E-4394-AFCB-5B295B14A7A3}" dt="2025-09-01T07:56:41.036" v="1497" actId="113"/>
          <ac:spMkLst>
            <pc:docMk/>
            <pc:sldMk cId="4079975080" sldId="4737"/>
            <ac:spMk id="3" creationId="{4E57494D-74D7-0343-AFB7-C51415E9AF75}"/>
          </ac:spMkLst>
        </pc:sp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2567119360" sldId="4738"/>
        </pc:sldMkLst>
      </pc:sldChg>
      <pc:sldChg chg="modSp new add del mod modShow">
        <pc:chgData name="Eirik Eriksen Heen" userId="3e804305-1c07-417a-9ea8-d913585be88f" providerId="ADAL" clId="{8ED916EB-915E-4394-AFCB-5B295B14A7A3}" dt="2025-09-01T08:33:34.611" v="1520" actId="729"/>
        <pc:sldMkLst>
          <pc:docMk/>
          <pc:sldMk cId="3794013827" sldId="4738"/>
        </pc:sldMkLst>
        <pc:spChg chg="mod">
          <ac:chgData name="Eirik Eriksen Heen" userId="3e804305-1c07-417a-9ea8-d913585be88f" providerId="ADAL" clId="{8ED916EB-915E-4394-AFCB-5B295B14A7A3}" dt="2025-09-01T07:56:49.233" v="1498"/>
          <ac:spMkLst>
            <pc:docMk/>
            <pc:sldMk cId="3794013827" sldId="4738"/>
            <ac:spMk id="2" creationId="{2FB1762E-F543-297A-037A-DE12E5B2E281}"/>
          </ac:spMkLst>
        </pc:spChg>
        <pc:spChg chg="mod">
          <ac:chgData name="Eirik Eriksen Heen" userId="3e804305-1c07-417a-9ea8-d913585be88f" providerId="ADAL" clId="{8ED916EB-915E-4394-AFCB-5B295B14A7A3}" dt="2025-09-01T07:57:10.066" v="1506" actId="113"/>
          <ac:spMkLst>
            <pc:docMk/>
            <pc:sldMk cId="3794013827" sldId="4738"/>
            <ac:spMk id="3" creationId="{3757ED08-BE9F-131B-0C7A-D537FC8F7754}"/>
          </ac:spMkLst>
        </pc:spChg>
      </pc:sldChg>
      <pc:sldChg chg="modSp new add del mod modShow">
        <pc:chgData name="Eirik Eriksen Heen" userId="3e804305-1c07-417a-9ea8-d913585be88f" providerId="ADAL" clId="{8ED916EB-915E-4394-AFCB-5B295B14A7A3}" dt="2025-09-01T08:33:34.611" v="1520" actId="729"/>
        <pc:sldMkLst>
          <pc:docMk/>
          <pc:sldMk cId="938207235" sldId="4739"/>
        </pc:sldMkLst>
        <pc:spChg chg="mod">
          <ac:chgData name="Eirik Eriksen Heen" userId="3e804305-1c07-417a-9ea8-d913585be88f" providerId="ADAL" clId="{8ED916EB-915E-4394-AFCB-5B295B14A7A3}" dt="2025-09-01T07:58:35.695" v="1507"/>
          <ac:spMkLst>
            <pc:docMk/>
            <pc:sldMk cId="938207235" sldId="4739"/>
            <ac:spMk id="2" creationId="{78E2B08B-AB5E-FC8B-28D6-81A12677029B}"/>
          </ac:spMkLst>
        </pc:spChg>
        <pc:spChg chg="mod">
          <ac:chgData name="Eirik Eriksen Heen" userId="3e804305-1c07-417a-9ea8-d913585be88f" providerId="ADAL" clId="{8ED916EB-915E-4394-AFCB-5B295B14A7A3}" dt="2025-09-01T07:58:54.027" v="1517" actId="27636"/>
          <ac:spMkLst>
            <pc:docMk/>
            <pc:sldMk cId="938207235" sldId="4739"/>
            <ac:spMk id="3" creationId="{6CD1651D-D4FF-5151-ECD3-71DF7977B498}"/>
          </ac:spMkLst>
        </pc:sp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2171530400" sldId="4739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1493350201" sldId="4740"/>
        </pc:sldMkLst>
      </pc:sldChg>
      <pc:sldChg chg="modSp new add del">
        <pc:chgData name="Eirik Eriksen Heen" userId="3e804305-1c07-417a-9ea8-d913585be88f" providerId="ADAL" clId="{8ED916EB-915E-4394-AFCB-5B295B14A7A3}" dt="2025-09-01T08:47:00.376" v="1669" actId="2696"/>
        <pc:sldMkLst>
          <pc:docMk/>
          <pc:sldMk cId="4218481332" sldId="4740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601493859" sldId="4741"/>
        </pc:sldMkLst>
      </pc:sldChg>
      <pc:sldChg chg="modSp new add del">
        <pc:chgData name="Eirik Eriksen Heen" userId="3e804305-1c07-417a-9ea8-d913585be88f" providerId="ADAL" clId="{8ED916EB-915E-4394-AFCB-5B295B14A7A3}" dt="2025-09-01T08:47:00.376" v="1669" actId="2696"/>
        <pc:sldMkLst>
          <pc:docMk/>
          <pc:sldMk cId="2258955837" sldId="4741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80770329" sldId="4742"/>
        </pc:sldMkLst>
      </pc:sldChg>
      <pc:sldChg chg="modSp new add del">
        <pc:chgData name="Eirik Eriksen Heen" userId="3e804305-1c07-417a-9ea8-d913585be88f" providerId="ADAL" clId="{8ED916EB-915E-4394-AFCB-5B295B14A7A3}" dt="2025-09-01T08:47:00.376" v="1669" actId="2696"/>
        <pc:sldMkLst>
          <pc:docMk/>
          <pc:sldMk cId="2320872980" sldId="4742"/>
        </pc:sldMkLst>
      </pc:sldChg>
      <pc:sldChg chg="modSp new add del">
        <pc:chgData name="Eirik Eriksen Heen" userId="3e804305-1c07-417a-9ea8-d913585be88f" providerId="ADAL" clId="{8ED916EB-915E-4394-AFCB-5B295B14A7A3}" dt="2025-09-01T08:47:00.376" v="1669" actId="2696"/>
        <pc:sldMkLst>
          <pc:docMk/>
          <pc:sldMk cId="537605769" sldId="4743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1537733133" sldId="4743"/>
        </pc:sldMkLst>
      </pc:sldChg>
      <pc:sldChg chg="modSp new add del">
        <pc:chgData name="Eirik Eriksen Heen" userId="3e804305-1c07-417a-9ea8-d913585be88f" providerId="ADAL" clId="{8ED916EB-915E-4394-AFCB-5B295B14A7A3}" dt="2025-09-01T08:47:00.376" v="1669" actId="2696"/>
        <pc:sldMkLst>
          <pc:docMk/>
          <pc:sldMk cId="493817692" sldId="4744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2955139338" sldId="4744"/>
        </pc:sldMkLst>
      </pc:sldChg>
      <pc:sldChg chg="modSp new add del">
        <pc:chgData name="Eirik Eriksen Heen" userId="3e804305-1c07-417a-9ea8-d913585be88f" providerId="ADAL" clId="{8ED916EB-915E-4394-AFCB-5B295B14A7A3}" dt="2025-09-01T08:47:00.376" v="1669" actId="2696"/>
        <pc:sldMkLst>
          <pc:docMk/>
          <pc:sldMk cId="8783352" sldId="4745"/>
        </pc:sldMkLst>
      </pc:sldChg>
      <pc:sldChg chg="modSp new del">
        <pc:chgData name="Eirik Eriksen Heen" userId="3e804305-1c07-417a-9ea8-d913585be88f" providerId="ADAL" clId="{8ED916EB-915E-4394-AFCB-5B295B14A7A3}" dt="2025-09-01T09:57:07.258" v="1803" actId="47"/>
        <pc:sldMkLst>
          <pc:docMk/>
          <pc:sldMk cId="2707697064" sldId="4746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4038150156" sldId="4746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1728594635" sldId="4747"/>
        </pc:sldMkLst>
      </pc:sldChg>
      <pc:sldChg chg="modSp new del">
        <pc:chgData name="Eirik Eriksen Heen" userId="3e804305-1c07-417a-9ea8-d913585be88f" providerId="ADAL" clId="{8ED916EB-915E-4394-AFCB-5B295B14A7A3}" dt="2025-09-01T09:57:07.258" v="1803" actId="47"/>
        <pc:sldMkLst>
          <pc:docMk/>
          <pc:sldMk cId="3472734760" sldId="4747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691568317" sldId="4748"/>
        </pc:sldMkLst>
      </pc:sldChg>
      <pc:sldChg chg="modSp new del">
        <pc:chgData name="Eirik Eriksen Heen" userId="3e804305-1c07-417a-9ea8-d913585be88f" providerId="ADAL" clId="{8ED916EB-915E-4394-AFCB-5B295B14A7A3}" dt="2025-09-01T09:57:07.258" v="1803" actId="47"/>
        <pc:sldMkLst>
          <pc:docMk/>
          <pc:sldMk cId="4089443808" sldId="4748"/>
        </pc:sldMkLst>
      </pc:sldChg>
      <pc:sldChg chg="modSp new del">
        <pc:chgData name="Eirik Eriksen Heen" userId="3e804305-1c07-417a-9ea8-d913585be88f" providerId="ADAL" clId="{8ED916EB-915E-4394-AFCB-5B295B14A7A3}" dt="2025-09-01T09:57:07.258" v="1803" actId="47"/>
        <pc:sldMkLst>
          <pc:docMk/>
          <pc:sldMk cId="573268857" sldId="4749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577114227" sldId="4749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657995198" sldId="4750"/>
        </pc:sldMkLst>
      </pc:sldChg>
      <pc:sldChg chg="modSp new del">
        <pc:chgData name="Eirik Eriksen Heen" userId="3e804305-1c07-417a-9ea8-d913585be88f" providerId="ADAL" clId="{8ED916EB-915E-4394-AFCB-5B295B14A7A3}" dt="2025-09-01T09:57:07.258" v="1803" actId="47"/>
        <pc:sldMkLst>
          <pc:docMk/>
          <pc:sldMk cId="2297981952" sldId="4750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1974578349" sldId="4751"/>
        </pc:sldMkLst>
      </pc:sldChg>
      <pc:sldChg chg="modSp new mod ord">
        <pc:chgData name="Eirik Eriksen Heen" userId="3e804305-1c07-417a-9ea8-d913585be88f" providerId="ADAL" clId="{8ED916EB-915E-4394-AFCB-5B295B14A7A3}" dt="2025-09-01T09:58:32.092" v="1840" actId="20577"/>
        <pc:sldMkLst>
          <pc:docMk/>
          <pc:sldMk cId="2901024039" sldId="4751"/>
        </pc:sldMkLst>
        <pc:spChg chg="mod">
          <ac:chgData name="Eirik Eriksen Heen" userId="3e804305-1c07-417a-9ea8-d913585be88f" providerId="ADAL" clId="{8ED916EB-915E-4394-AFCB-5B295B14A7A3}" dt="2025-09-01T09:57:17.535" v="1804"/>
          <ac:spMkLst>
            <pc:docMk/>
            <pc:sldMk cId="2901024039" sldId="4751"/>
            <ac:spMk id="2" creationId="{5CA0B46C-5296-1499-1904-DCC927A02BDC}"/>
          </ac:spMkLst>
        </pc:spChg>
        <pc:spChg chg="mod">
          <ac:chgData name="Eirik Eriksen Heen" userId="3e804305-1c07-417a-9ea8-d913585be88f" providerId="ADAL" clId="{8ED916EB-915E-4394-AFCB-5B295B14A7A3}" dt="2025-09-01T09:58:32.092" v="1840" actId="20577"/>
          <ac:spMkLst>
            <pc:docMk/>
            <pc:sldMk cId="2901024039" sldId="4751"/>
            <ac:spMk id="3" creationId="{BB190889-9746-8FAF-1271-98D90E13D1D5}"/>
          </ac:spMkLst>
        </pc:spChg>
      </pc:sldChg>
      <pc:sldChg chg="modSp new del">
        <pc:chgData name="Eirik Eriksen Heen" userId="3e804305-1c07-417a-9ea8-d913585be88f" providerId="ADAL" clId="{8ED916EB-915E-4394-AFCB-5B295B14A7A3}" dt="2025-09-01T09:57:07.258" v="1803" actId="47"/>
        <pc:sldMkLst>
          <pc:docMk/>
          <pc:sldMk cId="2430202375" sldId="4752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414872919" sldId="4752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097224296" sldId="4753"/>
        </pc:sldMkLst>
      </pc:sldChg>
      <pc:sldChg chg="addSp delSp modSp new mod modClrScheme chgLayout">
        <pc:chgData name="Eirik Eriksen Heen" userId="3e804305-1c07-417a-9ea8-d913585be88f" providerId="ADAL" clId="{8ED916EB-915E-4394-AFCB-5B295B14A7A3}" dt="2025-08-28T12:38:16.904" v="343" actId="113"/>
        <pc:sldMkLst>
          <pc:docMk/>
          <pc:sldMk cId="3941454279" sldId="4753"/>
        </pc:sldMkLst>
        <pc:spChg chg="mod ord">
          <ac:chgData name="Eirik Eriksen Heen" userId="3e804305-1c07-417a-9ea8-d913585be88f" providerId="ADAL" clId="{8ED916EB-915E-4394-AFCB-5B295B14A7A3}" dt="2025-08-28T12:36:06.173" v="174" actId="700"/>
          <ac:spMkLst>
            <pc:docMk/>
            <pc:sldMk cId="3941454279" sldId="4753"/>
            <ac:spMk id="2" creationId="{AAC02FAF-4119-E132-1526-B25B12CAA75A}"/>
          </ac:spMkLst>
        </pc:spChg>
        <pc:spChg chg="add mod ord">
          <ac:chgData name="Eirik Eriksen Heen" userId="3e804305-1c07-417a-9ea8-d913585be88f" providerId="ADAL" clId="{8ED916EB-915E-4394-AFCB-5B295B14A7A3}" dt="2025-08-28T12:38:16.904" v="343" actId="113"/>
          <ac:spMkLst>
            <pc:docMk/>
            <pc:sldMk cId="3941454279" sldId="4753"/>
            <ac:spMk id="5" creationId="{5BD0B5BE-79CE-46B5-481D-66A109C1E848}"/>
          </ac:spMkLst>
        </pc:spChg>
      </pc:sldChg>
      <pc:sldChg chg="addSp delSp modSp new mod ord">
        <pc:chgData name="Eirik Eriksen Heen" userId="3e804305-1c07-417a-9ea8-d913585be88f" providerId="ADAL" clId="{8ED916EB-915E-4394-AFCB-5B295B14A7A3}" dt="2025-09-01T06:27:43.803" v="989" actId="20577"/>
        <pc:sldMkLst>
          <pc:docMk/>
          <pc:sldMk cId="1936978534" sldId="4754"/>
        </pc:sldMkLst>
        <pc:spChg chg="mod">
          <ac:chgData name="Eirik Eriksen Heen" userId="3e804305-1c07-417a-9ea8-d913585be88f" providerId="ADAL" clId="{8ED916EB-915E-4394-AFCB-5B295B14A7A3}" dt="2025-08-28T12:50:39.251" v="466" actId="313"/>
          <ac:spMkLst>
            <pc:docMk/>
            <pc:sldMk cId="1936978534" sldId="4754"/>
            <ac:spMk id="2" creationId="{40E2E08C-CB52-7595-4C9A-CC5EB811A511}"/>
          </ac:spMkLst>
        </pc:spChg>
        <pc:spChg chg="add del mod">
          <ac:chgData name="Eirik Eriksen Heen" userId="3e804305-1c07-417a-9ea8-d913585be88f" providerId="ADAL" clId="{8ED916EB-915E-4394-AFCB-5B295B14A7A3}" dt="2025-09-01T06:27:43.803" v="989" actId="20577"/>
          <ac:spMkLst>
            <pc:docMk/>
            <pc:sldMk cId="1936978534" sldId="4754"/>
            <ac:spMk id="3" creationId="{004558BD-A5AE-C517-ECD0-9B3322D95977}"/>
          </ac:spMkLst>
        </pc:sp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127928023" sldId="4754"/>
        </pc:sldMkLst>
      </pc:sldChg>
      <pc:sldChg chg="modSp new mod ord">
        <pc:chgData name="Eirik Eriksen Heen" userId="3e804305-1c07-417a-9ea8-d913585be88f" providerId="ADAL" clId="{8ED916EB-915E-4394-AFCB-5B295B14A7A3}" dt="2025-09-01T06:25:08.361" v="941"/>
        <pc:sldMkLst>
          <pc:docMk/>
          <pc:sldMk cId="122185143" sldId="4755"/>
        </pc:sldMkLst>
        <pc:spChg chg="mod">
          <ac:chgData name="Eirik Eriksen Heen" userId="3e804305-1c07-417a-9ea8-d913585be88f" providerId="ADAL" clId="{8ED916EB-915E-4394-AFCB-5B295B14A7A3}" dt="2025-08-28T12:54:52.003" v="468"/>
          <ac:spMkLst>
            <pc:docMk/>
            <pc:sldMk cId="122185143" sldId="4755"/>
            <ac:spMk id="2" creationId="{65FEC6C1-1F02-A0E9-F3C6-FD02B7C90624}"/>
          </ac:spMkLst>
        </pc:spChg>
        <pc:spChg chg="mod">
          <ac:chgData name="Eirik Eriksen Heen" userId="3e804305-1c07-417a-9ea8-d913585be88f" providerId="ADAL" clId="{8ED916EB-915E-4394-AFCB-5B295B14A7A3}" dt="2025-08-28T13:09:07.175" v="897" actId="20577"/>
          <ac:spMkLst>
            <pc:docMk/>
            <pc:sldMk cId="122185143" sldId="4755"/>
            <ac:spMk id="3" creationId="{63EEC98B-54FA-309C-68B1-02C1A3307F4B}"/>
          </ac:spMkLst>
        </pc:sp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559854693" sldId="4755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69321684" sldId="4756"/>
        </pc:sldMkLst>
      </pc:sldChg>
      <pc:sldChg chg="addSp delSp modSp new mod modClrScheme modAnim chgLayout">
        <pc:chgData name="Eirik Eriksen Heen" userId="3e804305-1c07-417a-9ea8-d913585be88f" providerId="ADAL" clId="{8ED916EB-915E-4394-AFCB-5B295B14A7A3}" dt="2025-08-28T13:35:58.961" v="919"/>
        <pc:sldMkLst>
          <pc:docMk/>
          <pc:sldMk cId="1849512448" sldId="4756"/>
        </pc:sldMkLst>
        <pc:spChg chg="mod ord">
          <ac:chgData name="Eirik Eriksen Heen" userId="3e804305-1c07-417a-9ea8-d913585be88f" providerId="ADAL" clId="{8ED916EB-915E-4394-AFCB-5B295B14A7A3}" dt="2025-08-28T13:35:13.729" v="909" actId="700"/>
          <ac:spMkLst>
            <pc:docMk/>
            <pc:sldMk cId="1849512448" sldId="4756"/>
            <ac:spMk id="2" creationId="{7C94C5AE-3CD9-6417-0A93-51F31B8F9E1A}"/>
          </ac:spMkLst>
        </pc:spChg>
        <pc:spChg chg="mod ord">
          <ac:chgData name="Eirik Eriksen Heen" userId="3e804305-1c07-417a-9ea8-d913585be88f" providerId="ADAL" clId="{8ED916EB-915E-4394-AFCB-5B295B14A7A3}" dt="2025-08-28T13:35:16.864" v="913" actId="20577"/>
          <ac:spMkLst>
            <pc:docMk/>
            <pc:sldMk cId="1849512448" sldId="4756"/>
            <ac:spMk id="3" creationId="{2C939990-75F1-F711-40FF-8333572F1A70}"/>
          </ac:spMkLst>
        </pc:spChg>
        <pc:spChg chg="add mod">
          <ac:chgData name="Eirik Eriksen Heen" userId="3e804305-1c07-417a-9ea8-d913585be88f" providerId="ADAL" clId="{8ED916EB-915E-4394-AFCB-5B295B14A7A3}" dt="2025-08-28T13:35:43.318" v="917" actId="1076"/>
          <ac:spMkLst>
            <pc:docMk/>
            <pc:sldMk cId="1849512448" sldId="4756"/>
            <ac:spMk id="10" creationId="{ADA8AA61-01C0-1D7C-EC99-317CE661A985}"/>
          </ac:spMkLst>
        </pc:spChg>
        <pc:spChg chg="add mod">
          <ac:chgData name="Eirik Eriksen Heen" userId="3e804305-1c07-417a-9ea8-d913585be88f" providerId="ADAL" clId="{8ED916EB-915E-4394-AFCB-5B295B14A7A3}" dt="2025-08-28T13:35:43.318" v="917" actId="1076"/>
          <ac:spMkLst>
            <pc:docMk/>
            <pc:sldMk cId="1849512448" sldId="4756"/>
            <ac:spMk id="11" creationId="{F4FC862D-A89D-BC36-BEF7-BB75FA0D4D39}"/>
          </ac:spMkLst>
        </pc:spChg>
        <pc:spChg chg="add mod">
          <ac:chgData name="Eirik Eriksen Heen" userId="3e804305-1c07-417a-9ea8-d913585be88f" providerId="ADAL" clId="{8ED916EB-915E-4394-AFCB-5B295B14A7A3}" dt="2025-08-28T13:35:43.318" v="917" actId="1076"/>
          <ac:spMkLst>
            <pc:docMk/>
            <pc:sldMk cId="1849512448" sldId="4756"/>
            <ac:spMk id="12" creationId="{C20AABAB-F4D1-788F-F96B-BFFB8B5E6C11}"/>
          </ac:spMkLst>
        </pc:spChg>
        <pc:spChg chg="add mod">
          <ac:chgData name="Eirik Eriksen Heen" userId="3e804305-1c07-417a-9ea8-d913585be88f" providerId="ADAL" clId="{8ED916EB-915E-4394-AFCB-5B295B14A7A3}" dt="2025-08-28T13:35:43.318" v="917" actId="1076"/>
          <ac:spMkLst>
            <pc:docMk/>
            <pc:sldMk cId="1849512448" sldId="4756"/>
            <ac:spMk id="13" creationId="{2BD68BBC-FC8D-F9F1-C08C-F79F7E51EBBD}"/>
          </ac:spMkLst>
        </pc:spChg>
        <pc:spChg chg="add mod">
          <ac:chgData name="Eirik Eriksen Heen" userId="3e804305-1c07-417a-9ea8-d913585be88f" providerId="ADAL" clId="{8ED916EB-915E-4394-AFCB-5B295B14A7A3}" dt="2025-08-28T13:35:43.318" v="917" actId="1076"/>
          <ac:spMkLst>
            <pc:docMk/>
            <pc:sldMk cId="1849512448" sldId="4756"/>
            <ac:spMk id="15" creationId="{5B8E06D0-19BD-C1EF-E279-BF9DADAED9B9}"/>
          </ac:spMkLst>
        </pc:spChg>
        <pc:spChg chg="add mod">
          <ac:chgData name="Eirik Eriksen Heen" userId="3e804305-1c07-417a-9ea8-d913585be88f" providerId="ADAL" clId="{8ED916EB-915E-4394-AFCB-5B295B14A7A3}" dt="2025-08-28T13:35:43.318" v="917" actId="1076"/>
          <ac:spMkLst>
            <pc:docMk/>
            <pc:sldMk cId="1849512448" sldId="4756"/>
            <ac:spMk id="16" creationId="{B6239A6D-95CC-DA3B-374A-40A06E3E59F0}"/>
          </ac:spMkLst>
        </pc:spChg>
        <pc:spChg chg="add mod">
          <ac:chgData name="Eirik Eriksen Heen" userId="3e804305-1c07-417a-9ea8-d913585be88f" providerId="ADAL" clId="{8ED916EB-915E-4394-AFCB-5B295B14A7A3}" dt="2025-08-28T13:35:43.318" v="917" actId="1076"/>
          <ac:spMkLst>
            <pc:docMk/>
            <pc:sldMk cId="1849512448" sldId="4756"/>
            <ac:spMk id="17" creationId="{969296E0-69C8-8259-EB5E-7D9CAAE74942}"/>
          </ac:spMkLst>
        </pc:spChg>
        <pc:cxnChg chg="add mod">
          <ac:chgData name="Eirik Eriksen Heen" userId="3e804305-1c07-417a-9ea8-d913585be88f" providerId="ADAL" clId="{8ED916EB-915E-4394-AFCB-5B295B14A7A3}" dt="2025-08-28T13:35:43.318" v="917" actId="1076"/>
          <ac:cxnSpMkLst>
            <pc:docMk/>
            <pc:sldMk cId="1849512448" sldId="4756"/>
            <ac:cxnSpMk id="7" creationId="{50D14C17-BF36-3BCB-789B-0D095ED17066}"/>
          </ac:cxnSpMkLst>
        </pc:cxnChg>
        <pc:cxnChg chg="add mod">
          <ac:chgData name="Eirik Eriksen Heen" userId="3e804305-1c07-417a-9ea8-d913585be88f" providerId="ADAL" clId="{8ED916EB-915E-4394-AFCB-5B295B14A7A3}" dt="2025-08-28T13:35:43.318" v="917" actId="1076"/>
          <ac:cxnSpMkLst>
            <pc:docMk/>
            <pc:sldMk cId="1849512448" sldId="4756"/>
            <ac:cxnSpMk id="8" creationId="{EA7AA581-CFC7-3F2D-7CFC-5955179FA233}"/>
          </ac:cxnSpMkLst>
        </pc:cxnChg>
        <pc:cxnChg chg="add mod">
          <ac:chgData name="Eirik Eriksen Heen" userId="3e804305-1c07-417a-9ea8-d913585be88f" providerId="ADAL" clId="{8ED916EB-915E-4394-AFCB-5B295B14A7A3}" dt="2025-08-28T13:35:43.318" v="917" actId="1076"/>
          <ac:cxnSpMkLst>
            <pc:docMk/>
            <pc:sldMk cId="1849512448" sldId="4756"/>
            <ac:cxnSpMk id="14" creationId="{AB696757-483D-9045-8DA6-7D9A6A841FB4}"/>
          </ac:cxnSpMkLst>
        </pc:cxn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091704516" sldId="4757"/>
        </pc:sldMkLst>
      </pc:sldChg>
      <pc:sldChg chg="addSp delSp modSp new mod">
        <pc:chgData name="Eirik Eriksen Heen" userId="3e804305-1c07-417a-9ea8-d913585be88f" providerId="ADAL" clId="{8ED916EB-915E-4394-AFCB-5B295B14A7A3}" dt="2025-09-02T07:05:05.025" v="1853" actId="404"/>
        <pc:sldMkLst>
          <pc:docMk/>
          <pc:sldMk cId="3107635088" sldId="4757"/>
        </pc:sldMkLst>
        <pc:spChg chg="mod">
          <ac:chgData name="Eirik Eriksen Heen" userId="3e804305-1c07-417a-9ea8-d913585be88f" providerId="ADAL" clId="{8ED916EB-915E-4394-AFCB-5B295B14A7A3}" dt="2025-09-02T07:05:05.025" v="1853" actId="404"/>
          <ac:spMkLst>
            <pc:docMk/>
            <pc:sldMk cId="3107635088" sldId="4757"/>
            <ac:spMk id="2" creationId="{3F991E82-2FA2-2D2B-1C4E-AD848AEF7851}"/>
          </ac:spMkLst>
        </pc:spChg>
        <pc:spChg chg="del">
          <ac:chgData name="Eirik Eriksen Heen" userId="3e804305-1c07-417a-9ea8-d913585be88f" providerId="ADAL" clId="{8ED916EB-915E-4394-AFCB-5B295B14A7A3}" dt="2025-09-01T07:04:27.835" v="1180" actId="3680"/>
          <ac:spMkLst>
            <pc:docMk/>
            <pc:sldMk cId="3107635088" sldId="4757"/>
            <ac:spMk id="3" creationId="{7E386F80-6F68-E625-C69C-5C3CF65DE960}"/>
          </ac:spMkLst>
        </pc:spChg>
        <pc:spChg chg="add del">
          <ac:chgData name="Eirik Eriksen Heen" userId="3e804305-1c07-417a-9ea8-d913585be88f" providerId="ADAL" clId="{8ED916EB-915E-4394-AFCB-5B295B14A7A3}" dt="2025-09-01T06:54:01.621" v="992" actId="22"/>
          <ac:spMkLst>
            <pc:docMk/>
            <pc:sldMk cId="3107635088" sldId="4757"/>
            <ac:spMk id="5" creationId="{C854DA0F-FC16-EC1F-A2F3-FF01AFE64D1B}"/>
          </ac:spMkLst>
        </pc:spChg>
        <pc:spChg chg="add">
          <ac:chgData name="Eirik Eriksen Heen" userId="3e804305-1c07-417a-9ea8-d913585be88f" providerId="ADAL" clId="{8ED916EB-915E-4394-AFCB-5B295B14A7A3}" dt="2025-09-01T06:54:11.782" v="993"/>
          <ac:spMkLst>
            <pc:docMk/>
            <pc:sldMk cId="3107635088" sldId="4757"/>
            <ac:spMk id="6" creationId="{9B88F8A7-F8A9-4D39-F751-E338974626AF}"/>
          </ac:spMkLst>
        </pc:spChg>
        <pc:spChg chg="add mod">
          <ac:chgData name="Eirik Eriksen Heen" userId="3e804305-1c07-417a-9ea8-d913585be88f" providerId="ADAL" clId="{8ED916EB-915E-4394-AFCB-5B295B14A7A3}" dt="2025-09-01T07:09:47.913" v="1476" actId="1076"/>
          <ac:spMkLst>
            <pc:docMk/>
            <pc:sldMk cId="3107635088" sldId="4757"/>
            <ac:spMk id="9" creationId="{77E35E89-D712-24F3-B7F3-70483856010D}"/>
          </ac:spMkLst>
        </pc:spChg>
        <pc:graphicFrameChg chg="add mod ord modGraphic">
          <ac:chgData name="Eirik Eriksen Heen" userId="3e804305-1c07-417a-9ea8-d913585be88f" providerId="ADAL" clId="{8ED916EB-915E-4394-AFCB-5B295B14A7A3}" dt="2025-09-01T07:11:23.115" v="1478" actId="14734"/>
          <ac:graphicFrameMkLst>
            <pc:docMk/>
            <pc:sldMk cId="3107635088" sldId="4757"/>
            <ac:graphicFrameMk id="8" creationId="{C6377193-30BE-FEF1-5B3B-7F49ADC79F13}"/>
          </ac:graphicFrameMkLst>
        </pc:graphicFrameChg>
        <pc:picChg chg="add del mod">
          <ac:chgData name="Eirik Eriksen Heen" userId="3e804305-1c07-417a-9ea8-d913585be88f" providerId="ADAL" clId="{8ED916EB-915E-4394-AFCB-5B295B14A7A3}" dt="2025-09-01T07:04:12.523" v="1179" actId="478"/>
          <ac:picMkLst>
            <pc:docMk/>
            <pc:sldMk cId="3107635088" sldId="4757"/>
            <ac:picMk id="7" creationId="{A2B78C3C-159B-A3F6-3C77-1204F16BE1CC}"/>
          </ac:picMkLst>
        </pc:pic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1198512921" sldId="4758"/>
        </pc:sldMkLst>
      </pc:sldChg>
      <pc:sldChg chg="modSp new mod ord modShow">
        <pc:chgData name="Eirik Eriksen Heen" userId="3e804305-1c07-417a-9ea8-d913585be88f" providerId="ADAL" clId="{8ED916EB-915E-4394-AFCB-5B295B14A7A3}" dt="2025-09-01T08:33:34.611" v="1520" actId="729"/>
        <pc:sldMkLst>
          <pc:docMk/>
          <pc:sldMk cId="3343630038" sldId="4758"/>
        </pc:sldMkLst>
        <pc:spChg chg="mod">
          <ac:chgData name="Eirik Eriksen Heen" userId="3e804305-1c07-417a-9ea8-d913585be88f" providerId="ADAL" clId="{8ED916EB-915E-4394-AFCB-5B295B14A7A3}" dt="2025-09-01T07:55:43.795" v="1480"/>
          <ac:spMkLst>
            <pc:docMk/>
            <pc:sldMk cId="3343630038" sldId="4758"/>
            <ac:spMk id="2" creationId="{5780319F-FECA-3963-598E-4522E32A12F2}"/>
          </ac:spMkLst>
        </pc:spChg>
        <pc:spChg chg="mod">
          <ac:chgData name="Eirik Eriksen Heen" userId="3e804305-1c07-417a-9ea8-d913585be88f" providerId="ADAL" clId="{8ED916EB-915E-4394-AFCB-5B295B14A7A3}" dt="2025-09-01T07:55:59.217" v="1489" actId="27636"/>
          <ac:spMkLst>
            <pc:docMk/>
            <pc:sldMk cId="3343630038" sldId="4758"/>
            <ac:spMk id="3" creationId="{1B4B0BEC-B1DB-9F6E-143E-70D450D01466}"/>
          </ac:spMkLst>
        </pc:spChg>
      </pc:sldChg>
      <pc:sldChg chg="modSp new mod">
        <pc:chgData name="Eirik Eriksen Heen" userId="3e804305-1c07-417a-9ea8-d913585be88f" providerId="ADAL" clId="{8ED916EB-915E-4394-AFCB-5B295B14A7A3}" dt="2025-09-01T08:39:18.423" v="1563" actId="20577"/>
        <pc:sldMkLst>
          <pc:docMk/>
          <pc:sldMk cId="1162097312" sldId="4759"/>
        </pc:sldMkLst>
        <pc:spChg chg="mod">
          <ac:chgData name="Eirik Eriksen Heen" userId="3e804305-1c07-417a-9ea8-d913585be88f" providerId="ADAL" clId="{8ED916EB-915E-4394-AFCB-5B295B14A7A3}" dt="2025-09-01T08:39:18.423" v="1563" actId="20577"/>
          <ac:spMkLst>
            <pc:docMk/>
            <pc:sldMk cId="1162097312" sldId="4759"/>
            <ac:spMk id="2" creationId="{026A6A4B-1C61-FAEE-B9C1-27E04B2EC321}"/>
          </ac:spMkLst>
        </pc:spChg>
        <pc:spChg chg="mod">
          <ac:chgData name="Eirik Eriksen Heen" userId="3e804305-1c07-417a-9ea8-d913585be88f" providerId="ADAL" clId="{8ED916EB-915E-4394-AFCB-5B295B14A7A3}" dt="2025-09-01T08:39:16.047" v="1562" actId="27636"/>
          <ac:spMkLst>
            <pc:docMk/>
            <pc:sldMk cId="1162097312" sldId="4759"/>
            <ac:spMk id="3" creationId="{432A1341-85C8-C7A1-F843-4889EF00241D}"/>
          </ac:spMkLst>
        </pc:sp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833419255" sldId="4759"/>
        </pc:sldMkLst>
      </pc:sldChg>
      <pc:sldChg chg="modSp new mod">
        <pc:chgData name="Eirik Eriksen Heen" userId="3e804305-1c07-417a-9ea8-d913585be88f" providerId="ADAL" clId="{8ED916EB-915E-4394-AFCB-5B295B14A7A3}" dt="2025-09-01T08:39:39.606" v="1566" actId="20577"/>
        <pc:sldMkLst>
          <pc:docMk/>
          <pc:sldMk cId="1594956696" sldId="4760"/>
        </pc:sldMkLst>
        <pc:spChg chg="mod">
          <ac:chgData name="Eirik Eriksen Heen" userId="3e804305-1c07-417a-9ea8-d913585be88f" providerId="ADAL" clId="{8ED916EB-915E-4394-AFCB-5B295B14A7A3}" dt="2025-09-01T08:39:39.606" v="1566" actId="20577"/>
          <ac:spMkLst>
            <pc:docMk/>
            <pc:sldMk cId="1594956696" sldId="4760"/>
            <ac:spMk id="2" creationId="{BD11968C-194F-8AE1-01B3-36C015E8822D}"/>
          </ac:spMkLst>
        </pc:spChg>
        <pc:spChg chg="mod">
          <ac:chgData name="Eirik Eriksen Heen" userId="3e804305-1c07-417a-9ea8-d913585be88f" providerId="ADAL" clId="{8ED916EB-915E-4394-AFCB-5B295B14A7A3}" dt="2025-09-01T08:39:36.627" v="1565"/>
          <ac:spMkLst>
            <pc:docMk/>
            <pc:sldMk cId="1594956696" sldId="4760"/>
            <ac:spMk id="3" creationId="{112D9BB0-AC51-42D8-81EB-48ABCFD6849E}"/>
          </ac:spMkLst>
        </pc:sp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4056305070" sldId="4760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900878272" sldId="4761"/>
        </pc:sldMkLst>
      </pc:sldChg>
      <pc:sldChg chg="addSp modSp new mod modClrScheme chgLayout">
        <pc:chgData name="Eirik Eriksen Heen" userId="3e804305-1c07-417a-9ea8-d913585be88f" providerId="ADAL" clId="{8ED916EB-915E-4394-AFCB-5B295B14A7A3}" dt="2025-09-02T07:09:06.171" v="1863" actId="403"/>
        <pc:sldMkLst>
          <pc:docMk/>
          <pc:sldMk cId="2228456135" sldId="4761"/>
        </pc:sldMkLst>
        <pc:spChg chg="mod">
          <ac:chgData name="Eirik Eriksen Heen" userId="3e804305-1c07-417a-9ea8-d913585be88f" providerId="ADAL" clId="{8ED916EB-915E-4394-AFCB-5B295B14A7A3}" dt="2025-09-02T07:08:53.290" v="1856" actId="26606"/>
          <ac:spMkLst>
            <pc:docMk/>
            <pc:sldMk cId="2228456135" sldId="4761"/>
            <ac:spMk id="2" creationId="{F21A56D1-44FE-2BE7-D123-46D7BBC5E69B}"/>
          </ac:spMkLst>
        </pc:spChg>
        <pc:spChg chg="mod">
          <ac:chgData name="Eirik Eriksen Heen" userId="3e804305-1c07-417a-9ea8-d913585be88f" providerId="ADAL" clId="{8ED916EB-915E-4394-AFCB-5B295B14A7A3}" dt="2025-09-02T07:09:06.171" v="1863" actId="403"/>
          <ac:spMkLst>
            <pc:docMk/>
            <pc:sldMk cId="2228456135" sldId="4761"/>
            <ac:spMk id="3" creationId="{43E36C7C-C2E0-92C3-FAC2-C9CA38A6899D}"/>
          </ac:spMkLst>
        </pc:spChg>
        <pc:picChg chg="add mod">
          <ac:chgData name="Eirik Eriksen Heen" userId="3e804305-1c07-417a-9ea8-d913585be88f" providerId="ADAL" clId="{8ED916EB-915E-4394-AFCB-5B295B14A7A3}" dt="2025-09-02T07:08:53.290" v="1856" actId="26606"/>
          <ac:picMkLst>
            <pc:docMk/>
            <pc:sldMk cId="2228456135" sldId="4761"/>
            <ac:picMk id="2050" creationId="{6B00220D-A9EE-5C4F-DBDD-207A9223B97B}"/>
          </ac:picMkLst>
        </pc:picChg>
      </pc:sldChg>
      <pc:sldChg chg="modSp new del mod">
        <pc:chgData name="Eirik Eriksen Heen" userId="3e804305-1c07-417a-9ea8-d913585be88f" providerId="ADAL" clId="{8ED916EB-915E-4394-AFCB-5B295B14A7A3}" dt="2025-09-01T08:42:31.532" v="1615" actId="2696"/>
        <pc:sldMkLst>
          <pc:docMk/>
          <pc:sldMk cId="4168739461" sldId="4762"/>
        </pc:sldMkLst>
        <pc:spChg chg="mod">
          <ac:chgData name="Eirik Eriksen Heen" userId="3e804305-1c07-417a-9ea8-d913585be88f" providerId="ADAL" clId="{8ED916EB-915E-4394-AFCB-5B295B14A7A3}" dt="2025-09-01T08:42:12.193" v="1610" actId="20577"/>
          <ac:spMkLst>
            <pc:docMk/>
            <pc:sldMk cId="4168739461" sldId="4762"/>
            <ac:spMk id="2" creationId="{75610CF2-0034-81BA-B001-E68C62E40A6F}"/>
          </ac:spMkLst>
        </pc:spChg>
        <pc:spChg chg="mod">
          <ac:chgData name="Eirik Eriksen Heen" userId="3e804305-1c07-417a-9ea8-d913585be88f" providerId="ADAL" clId="{8ED916EB-915E-4394-AFCB-5B295B14A7A3}" dt="2025-09-01T08:41:37.932" v="1605" actId="403"/>
          <ac:spMkLst>
            <pc:docMk/>
            <pc:sldMk cId="4168739461" sldId="4762"/>
            <ac:spMk id="3" creationId="{07681976-4367-5EB3-E250-876887C21A48}"/>
          </ac:spMkLst>
        </pc:sp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4243696521" sldId="4762"/>
        </pc:sldMkLst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303168796" sldId="4763"/>
        </pc:sldMkLst>
      </pc:sldChg>
      <pc:sldChg chg="modSp new del mod">
        <pc:chgData name="Eirik Eriksen Heen" userId="3e804305-1c07-417a-9ea8-d913585be88f" providerId="ADAL" clId="{8ED916EB-915E-4394-AFCB-5B295B14A7A3}" dt="2025-09-01T08:43:15.549" v="1626" actId="2696"/>
        <pc:sldMkLst>
          <pc:docMk/>
          <pc:sldMk cId="1425294997" sldId="4763"/>
        </pc:sldMkLst>
        <pc:spChg chg="mod">
          <ac:chgData name="Eirik Eriksen Heen" userId="3e804305-1c07-417a-9ea8-d913585be88f" providerId="ADAL" clId="{8ED916EB-915E-4394-AFCB-5B295B14A7A3}" dt="2025-09-01T08:36:21.276" v="1546"/>
          <ac:spMkLst>
            <pc:docMk/>
            <pc:sldMk cId="1425294997" sldId="4763"/>
            <ac:spMk id="2" creationId="{66703F29-68B2-0FDE-4D68-40CADB1FECA8}"/>
          </ac:spMkLst>
        </pc:spChg>
        <pc:spChg chg="mod">
          <ac:chgData name="Eirik Eriksen Heen" userId="3e804305-1c07-417a-9ea8-d913585be88f" providerId="ADAL" clId="{8ED916EB-915E-4394-AFCB-5B295B14A7A3}" dt="2025-09-01T08:42:52.433" v="1617"/>
          <ac:spMkLst>
            <pc:docMk/>
            <pc:sldMk cId="1425294997" sldId="4763"/>
            <ac:spMk id="3" creationId="{90D2CA8A-21BD-B6E8-698B-1B18999278FF}"/>
          </ac:spMkLst>
        </pc:spChg>
      </pc:sldChg>
      <pc:sldChg chg="del">
        <pc:chgData name="Eirik Eriksen Heen" userId="3e804305-1c07-417a-9ea8-d913585be88f" providerId="ADAL" clId="{8ED916EB-915E-4394-AFCB-5B295B14A7A3}" dt="2025-08-28T12:10:45.693" v="50" actId="47"/>
        <pc:sldMkLst>
          <pc:docMk/>
          <pc:sldMk cId="1091677824" sldId="4764"/>
        </pc:sldMkLst>
      </pc:sldChg>
      <pc:sldChg chg="modSp new del mod">
        <pc:chgData name="Eirik Eriksen Heen" userId="3e804305-1c07-417a-9ea8-d913585be88f" providerId="ADAL" clId="{8ED916EB-915E-4394-AFCB-5B295B14A7A3}" dt="2025-09-01T08:44:20.688" v="1639" actId="2696"/>
        <pc:sldMkLst>
          <pc:docMk/>
          <pc:sldMk cId="2595192604" sldId="4764"/>
        </pc:sldMkLst>
        <pc:spChg chg="mod">
          <ac:chgData name="Eirik Eriksen Heen" userId="3e804305-1c07-417a-9ea8-d913585be88f" providerId="ADAL" clId="{8ED916EB-915E-4394-AFCB-5B295B14A7A3}" dt="2025-09-01T08:36:40.971" v="1548"/>
          <ac:spMkLst>
            <pc:docMk/>
            <pc:sldMk cId="2595192604" sldId="4764"/>
            <ac:spMk id="2" creationId="{5DDEB137-7BAB-DAEF-84F4-A995C156B37E}"/>
          </ac:spMkLst>
        </pc:spChg>
        <pc:spChg chg="mod">
          <ac:chgData name="Eirik Eriksen Heen" userId="3e804305-1c07-417a-9ea8-d913585be88f" providerId="ADAL" clId="{8ED916EB-915E-4394-AFCB-5B295B14A7A3}" dt="2025-09-01T08:43:58.172" v="1630"/>
          <ac:spMkLst>
            <pc:docMk/>
            <pc:sldMk cId="2595192604" sldId="4764"/>
            <ac:spMk id="3" creationId="{AE249997-AE3D-D619-8639-538A1FFF4614}"/>
          </ac:spMkLst>
        </pc:spChg>
      </pc:sldChg>
      <pc:sldChg chg="new del">
        <pc:chgData name="Eirik Eriksen Heen" userId="3e804305-1c07-417a-9ea8-d913585be88f" providerId="ADAL" clId="{8ED916EB-915E-4394-AFCB-5B295B14A7A3}" dt="2025-09-01T08:47:00.376" v="1669" actId="2696"/>
        <pc:sldMkLst>
          <pc:docMk/>
          <pc:sldMk cId="3991500338" sldId="4765"/>
        </pc:sldMkLst>
      </pc:sldChg>
      <pc:sldChg chg="modSp new del">
        <pc:chgData name="Eirik Eriksen Heen" userId="3e804305-1c07-417a-9ea8-d913585be88f" providerId="ADAL" clId="{8ED916EB-915E-4394-AFCB-5B295B14A7A3}" dt="2025-09-01T08:45:25.424" v="1652" actId="2696"/>
        <pc:sldMkLst>
          <pc:docMk/>
          <pc:sldMk cId="1230465380" sldId="4766"/>
        </pc:sldMkLst>
        <pc:spChg chg="mod">
          <ac:chgData name="Eirik Eriksen Heen" userId="3e804305-1c07-417a-9ea8-d913585be88f" providerId="ADAL" clId="{8ED916EB-915E-4394-AFCB-5B295B14A7A3}" dt="2025-09-01T08:37:17.209" v="1554"/>
          <ac:spMkLst>
            <pc:docMk/>
            <pc:sldMk cId="1230465380" sldId="4766"/>
            <ac:spMk id="2" creationId="{945F8857-46D6-2BA1-08FB-AE57C65810E1}"/>
          </ac:spMkLst>
        </pc:spChg>
        <pc:spChg chg="mod">
          <ac:chgData name="Eirik Eriksen Heen" userId="3e804305-1c07-417a-9ea8-d913585be88f" providerId="ADAL" clId="{8ED916EB-915E-4394-AFCB-5B295B14A7A3}" dt="2025-09-01T08:37:30.267" v="1555"/>
          <ac:spMkLst>
            <pc:docMk/>
            <pc:sldMk cId="1230465380" sldId="4766"/>
            <ac:spMk id="3" creationId="{929B747D-6DC5-407E-BCC5-A83E6E778114}"/>
          </ac:spMkLst>
        </pc:spChg>
      </pc:sldChg>
      <pc:sldChg chg="addSp modSp new mod modClrScheme chgLayout">
        <pc:chgData name="Eirik Eriksen Heen" userId="3e804305-1c07-417a-9ea8-d913585be88f" providerId="ADAL" clId="{8ED916EB-915E-4394-AFCB-5B295B14A7A3}" dt="2025-09-02T07:22:38.777" v="1913" actId="26606"/>
        <pc:sldMkLst>
          <pc:docMk/>
          <pc:sldMk cId="2447753417" sldId="4767"/>
        </pc:sldMkLst>
        <pc:spChg chg="mod">
          <ac:chgData name="Eirik Eriksen Heen" userId="3e804305-1c07-417a-9ea8-d913585be88f" providerId="ADAL" clId="{8ED916EB-915E-4394-AFCB-5B295B14A7A3}" dt="2025-09-02T07:22:38.777" v="1913" actId="26606"/>
          <ac:spMkLst>
            <pc:docMk/>
            <pc:sldMk cId="2447753417" sldId="4767"/>
            <ac:spMk id="2" creationId="{8DF3A864-E11D-16A3-5867-DD302A47748A}"/>
          </ac:spMkLst>
        </pc:spChg>
        <pc:spChg chg="mod">
          <ac:chgData name="Eirik Eriksen Heen" userId="3e804305-1c07-417a-9ea8-d913585be88f" providerId="ADAL" clId="{8ED916EB-915E-4394-AFCB-5B295B14A7A3}" dt="2025-09-02T07:22:38.777" v="1913" actId="26606"/>
          <ac:spMkLst>
            <pc:docMk/>
            <pc:sldMk cId="2447753417" sldId="4767"/>
            <ac:spMk id="3" creationId="{8AE55121-762C-2B97-5401-3C23B4B8210F}"/>
          </ac:spMkLst>
        </pc:spChg>
        <pc:picChg chg="add mod">
          <ac:chgData name="Eirik Eriksen Heen" userId="3e804305-1c07-417a-9ea8-d913585be88f" providerId="ADAL" clId="{8ED916EB-915E-4394-AFCB-5B295B14A7A3}" dt="2025-09-02T07:22:38.777" v="1913" actId="26606"/>
          <ac:picMkLst>
            <pc:docMk/>
            <pc:sldMk cId="2447753417" sldId="4767"/>
            <ac:picMk id="7170" creationId="{20EEC742-74B4-6089-C790-F7182C390D10}"/>
          </ac:picMkLst>
        </pc:picChg>
      </pc:sldChg>
      <pc:sldChg chg="modSp new del">
        <pc:chgData name="Eirik Eriksen Heen" userId="3e804305-1c07-417a-9ea8-d913585be88f" providerId="ADAL" clId="{8ED916EB-915E-4394-AFCB-5B295B14A7A3}" dt="2025-09-01T08:45:57.187" v="1662" actId="2696"/>
        <pc:sldMkLst>
          <pc:docMk/>
          <pc:sldMk cId="891739855" sldId="4768"/>
        </pc:sldMkLst>
        <pc:spChg chg="mod">
          <ac:chgData name="Eirik Eriksen Heen" userId="3e804305-1c07-417a-9ea8-d913585be88f" providerId="ADAL" clId="{8ED916EB-915E-4394-AFCB-5B295B14A7A3}" dt="2025-09-01T08:38:44.847" v="1558"/>
          <ac:spMkLst>
            <pc:docMk/>
            <pc:sldMk cId="891739855" sldId="4768"/>
            <ac:spMk id="2" creationId="{9EE33A71-9773-0237-FA88-EAF0C1F4700B}"/>
          </ac:spMkLst>
        </pc:spChg>
        <pc:spChg chg="mod">
          <ac:chgData name="Eirik Eriksen Heen" userId="3e804305-1c07-417a-9ea8-d913585be88f" providerId="ADAL" clId="{8ED916EB-915E-4394-AFCB-5B295B14A7A3}" dt="2025-09-01T08:38:53.196" v="1559"/>
          <ac:spMkLst>
            <pc:docMk/>
            <pc:sldMk cId="891739855" sldId="4768"/>
            <ac:spMk id="3" creationId="{71C860AE-E64B-520D-CD9E-CC846AA488BE}"/>
          </ac:spMkLst>
        </pc:spChg>
      </pc:sldChg>
      <pc:sldChg chg="modSp new del mod">
        <pc:chgData name="Eirik Eriksen Heen" userId="3e804305-1c07-417a-9ea8-d913585be88f" providerId="ADAL" clId="{8ED916EB-915E-4394-AFCB-5B295B14A7A3}" dt="2025-09-02T07:23:46.635" v="1914" actId="2696"/>
        <pc:sldMkLst>
          <pc:docMk/>
          <pc:sldMk cId="4237247587" sldId="4769"/>
        </pc:sldMkLst>
        <pc:spChg chg="mod">
          <ac:chgData name="Eirik Eriksen Heen" userId="3e804305-1c07-417a-9ea8-d913585be88f" providerId="ADAL" clId="{8ED916EB-915E-4394-AFCB-5B295B14A7A3}" dt="2025-09-01T08:45:54.179" v="1661"/>
          <ac:spMkLst>
            <pc:docMk/>
            <pc:sldMk cId="4237247587" sldId="4769"/>
            <ac:spMk id="2" creationId="{099C15FE-C0F8-CDFB-844C-155B884B582F}"/>
          </ac:spMkLst>
        </pc:spChg>
        <pc:spChg chg="mod">
          <ac:chgData name="Eirik Eriksen Heen" userId="3e804305-1c07-417a-9ea8-d913585be88f" providerId="ADAL" clId="{8ED916EB-915E-4394-AFCB-5B295B14A7A3}" dt="2025-09-01T08:46:45.326" v="1668" actId="27636"/>
          <ac:spMkLst>
            <pc:docMk/>
            <pc:sldMk cId="4237247587" sldId="4769"/>
            <ac:spMk id="3" creationId="{346DC155-EE5F-4F76-DB06-390E74D78F52}"/>
          </ac:spMkLst>
        </pc:spChg>
      </pc:sldChg>
      <pc:sldChg chg="addSp modSp new mod">
        <pc:chgData name="Eirik Eriksen Heen" userId="3e804305-1c07-417a-9ea8-d913585be88f" providerId="ADAL" clId="{8ED916EB-915E-4394-AFCB-5B295B14A7A3}" dt="2025-09-02T07:11:16.499" v="1884" actId="1076"/>
        <pc:sldMkLst>
          <pc:docMk/>
          <pc:sldMk cId="1302895463" sldId="4770"/>
        </pc:sldMkLst>
        <pc:spChg chg="mod">
          <ac:chgData name="Eirik Eriksen Heen" userId="3e804305-1c07-417a-9ea8-d913585be88f" providerId="ADAL" clId="{8ED916EB-915E-4394-AFCB-5B295B14A7A3}" dt="2025-09-01T08:42:28.854" v="1614"/>
          <ac:spMkLst>
            <pc:docMk/>
            <pc:sldMk cId="1302895463" sldId="4770"/>
            <ac:spMk id="2" creationId="{063F4F00-F977-841A-4A9A-85F3F7D414A8}"/>
          </ac:spMkLst>
        </pc:spChg>
        <pc:spChg chg="mod">
          <ac:chgData name="Eirik Eriksen Heen" userId="3e804305-1c07-417a-9ea8-d913585be88f" providerId="ADAL" clId="{8ED916EB-915E-4394-AFCB-5B295B14A7A3}" dt="2025-09-02T07:11:09.017" v="1882" actId="27636"/>
          <ac:spMkLst>
            <pc:docMk/>
            <pc:sldMk cId="1302895463" sldId="4770"/>
            <ac:spMk id="3" creationId="{0643C7AD-7ED5-88DE-B212-4451FD4CFBF1}"/>
          </ac:spMkLst>
        </pc:spChg>
        <pc:picChg chg="add mod">
          <ac:chgData name="Eirik Eriksen Heen" userId="3e804305-1c07-417a-9ea8-d913585be88f" providerId="ADAL" clId="{8ED916EB-915E-4394-AFCB-5B295B14A7A3}" dt="2025-09-02T07:11:16.499" v="1884" actId="1076"/>
          <ac:picMkLst>
            <pc:docMk/>
            <pc:sldMk cId="1302895463" sldId="4770"/>
            <ac:picMk id="3074" creationId="{DD47C03D-AE82-6188-4009-4E45B1C65A0A}"/>
          </ac:picMkLst>
        </pc:picChg>
      </pc:sldChg>
      <pc:sldChg chg="addSp modSp new mod modClrScheme chgLayout">
        <pc:chgData name="Eirik Eriksen Heen" userId="3e804305-1c07-417a-9ea8-d913585be88f" providerId="ADAL" clId="{8ED916EB-915E-4394-AFCB-5B295B14A7A3}" dt="2025-09-02T07:12:56.013" v="1895" actId="26606"/>
        <pc:sldMkLst>
          <pc:docMk/>
          <pc:sldMk cId="177763102" sldId="4771"/>
        </pc:sldMkLst>
        <pc:spChg chg="mod">
          <ac:chgData name="Eirik Eriksen Heen" userId="3e804305-1c07-417a-9ea8-d913585be88f" providerId="ADAL" clId="{8ED916EB-915E-4394-AFCB-5B295B14A7A3}" dt="2025-09-02T07:12:56.013" v="1895" actId="26606"/>
          <ac:spMkLst>
            <pc:docMk/>
            <pc:sldMk cId="177763102" sldId="4771"/>
            <ac:spMk id="2" creationId="{A309EBA7-4D1F-E892-1EA0-8CE9793BF9BF}"/>
          </ac:spMkLst>
        </pc:spChg>
        <pc:spChg chg="mod">
          <ac:chgData name="Eirik Eriksen Heen" userId="3e804305-1c07-417a-9ea8-d913585be88f" providerId="ADAL" clId="{8ED916EB-915E-4394-AFCB-5B295B14A7A3}" dt="2025-09-02T07:12:56.013" v="1895" actId="26606"/>
          <ac:spMkLst>
            <pc:docMk/>
            <pc:sldMk cId="177763102" sldId="4771"/>
            <ac:spMk id="3" creationId="{66CFB82F-E2AA-64F8-3ACF-BD4FFF31AACD}"/>
          </ac:spMkLst>
        </pc:spChg>
        <pc:picChg chg="add mod ord">
          <ac:chgData name="Eirik Eriksen Heen" userId="3e804305-1c07-417a-9ea8-d913585be88f" providerId="ADAL" clId="{8ED916EB-915E-4394-AFCB-5B295B14A7A3}" dt="2025-09-02T07:12:56.013" v="1895" actId="26606"/>
          <ac:picMkLst>
            <pc:docMk/>
            <pc:sldMk cId="177763102" sldId="4771"/>
            <ac:picMk id="4098" creationId="{360FF192-5F15-69E1-E8C2-5F2122AE6513}"/>
          </ac:picMkLst>
        </pc:picChg>
      </pc:sldChg>
      <pc:sldChg chg="addSp modSp new mod">
        <pc:chgData name="Eirik Eriksen Heen" userId="3e804305-1c07-417a-9ea8-d913585be88f" providerId="ADAL" clId="{8ED916EB-915E-4394-AFCB-5B295B14A7A3}" dt="2025-09-02T07:21:30.169" v="1910" actId="14100"/>
        <pc:sldMkLst>
          <pc:docMk/>
          <pc:sldMk cId="714958520" sldId="4772"/>
        </pc:sldMkLst>
        <pc:spChg chg="mod">
          <ac:chgData name="Eirik Eriksen Heen" userId="3e804305-1c07-417a-9ea8-d913585be88f" providerId="ADAL" clId="{8ED916EB-915E-4394-AFCB-5B295B14A7A3}" dt="2025-09-01T08:44:18.073" v="1638"/>
          <ac:spMkLst>
            <pc:docMk/>
            <pc:sldMk cId="714958520" sldId="4772"/>
            <ac:spMk id="2" creationId="{769517F1-7367-C7F9-C239-101A95E1DA24}"/>
          </ac:spMkLst>
        </pc:spChg>
        <pc:spChg chg="mod">
          <ac:chgData name="Eirik Eriksen Heen" userId="3e804305-1c07-417a-9ea8-d913585be88f" providerId="ADAL" clId="{8ED916EB-915E-4394-AFCB-5B295B14A7A3}" dt="2025-09-02T07:21:30.169" v="1910" actId="14100"/>
          <ac:spMkLst>
            <pc:docMk/>
            <pc:sldMk cId="714958520" sldId="4772"/>
            <ac:spMk id="3" creationId="{F4349D65-DD75-83A5-B353-0E5DC4A0B987}"/>
          </ac:spMkLst>
        </pc:spChg>
        <pc:picChg chg="add mod">
          <ac:chgData name="Eirik Eriksen Heen" userId="3e804305-1c07-417a-9ea8-d913585be88f" providerId="ADAL" clId="{8ED916EB-915E-4394-AFCB-5B295B14A7A3}" dt="2025-09-02T07:21:26.407" v="1909" actId="1076"/>
          <ac:picMkLst>
            <pc:docMk/>
            <pc:sldMk cId="714958520" sldId="4772"/>
            <ac:picMk id="6146" creationId="{97BA3FCB-7CC5-31A4-0FEE-4EDBC3E73607}"/>
          </ac:picMkLst>
        </pc:picChg>
      </pc:sldChg>
      <pc:sldChg chg="addSp modSp new mod modClrScheme chgLayout">
        <pc:chgData name="Eirik Eriksen Heen" userId="3e804305-1c07-417a-9ea8-d913585be88f" providerId="ADAL" clId="{8ED916EB-915E-4394-AFCB-5B295B14A7A3}" dt="2025-09-02T07:15:21.213" v="1897" actId="26606"/>
        <pc:sldMkLst>
          <pc:docMk/>
          <pc:sldMk cId="4210280821" sldId="4773"/>
        </pc:sldMkLst>
        <pc:spChg chg="mod">
          <ac:chgData name="Eirik Eriksen Heen" userId="3e804305-1c07-417a-9ea8-d913585be88f" providerId="ADAL" clId="{8ED916EB-915E-4394-AFCB-5B295B14A7A3}" dt="2025-09-02T07:15:21.213" v="1897" actId="26606"/>
          <ac:spMkLst>
            <pc:docMk/>
            <pc:sldMk cId="4210280821" sldId="4773"/>
            <ac:spMk id="2" creationId="{2086D492-2D12-EF51-C208-365F0CF8F0F9}"/>
          </ac:spMkLst>
        </pc:spChg>
        <pc:spChg chg="mod">
          <ac:chgData name="Eirik Eriksen Heen" userId="3e804305-1c07-417a-9ea8-d913585be88f" providerId="ADAL" clId="{8ED916EB-915E-4394-AFCB-5B295B14A7A3}" dt="2025-09-02T07:15:21.213" v="1897" actId="26606"/>
          <ac:spMkLst>
            <pc:docMk/>
            <pc:sldMk cId="4210280821" sldId="4773"/>
            <ac:spMk id="3" creationId="{A2BC9BFB-3117-B67D-8939-8285972B3A8A}"/>
          </ac:spMkLst>
        </pc:spChg>
        <pc:picChg chg="add mod">
          <ac:chgData name="Eirik Eriksen Heen" userId="3e804305-1c07-417a-9ea8-d913585be88f" providerId="ADAL" clId="{8ED916EB-915E-4394-AFCB-5B295B14A7A3}" dt="2025-09-02T07:15:21.213" v="1897" actId="26606"/>
          <ac:picMkLst>
            <pc:docMk/>
            <pc:sldMk cId="4210280821" sldId="4773"/>
            <ac:picMk id="5122" creationId="{42F435AB-6721-801D-E0B8-F0398BF6AEDB}"/>
          </ac:picMkLst>
        </pc:picChg>
      </pc:sldChg>
      <pc:sldChg chg="addSp delSp modSp new mod">
        <pc:chgData name="Eirik Eriksen Heen" userId="3e804305-1c07-417a-9ea8-d913585be88f" providerId="ADAL" clId="{8ED916EB-915E-4394-AFCB-5B295B14A7A3}" dt="2025-09-02T07:26:42.629" v="1989" actId="27636"/>
        <pc:sldMkLst>
          <pc:docMk/>
          <pc:sldMk cId="3192135928" sldId="4774"/>
        </pc:sldMkLst>
        <pc:spChg chg="mod">
          <ac:chgData name="Eirik Eriksen Heen" userId="3e804305-1c07-417a-9ea8-d913585be88f" providerId="ADAL" clId="{8ED916EB-915E-4394-AFCB-5B295B14A7A3}" dt="2025-09-01T09:05:44.667" v="1676" actId="404"/>
          <ac:spMkLst>
            <pc:docMk/>
            <pc:sldMk cId="3192135928" sldId="4774"/>
            <ac:spMk id="2" creationId="{6FDF90D7-109A-F892-8317-6DFFF00D1F97}"/>
          </ac:spMkLst>
        </pc:spChg>
        <pc:spChg chg="add del mod">
          <ac:chgData name="Eirik Eriksen Heen" userId="3e804305-1c07-417a-9ea8-d913585be88f" providerId="ADAL" clId="{8ED916EB-915E-4394-AFCB-5B295B14A7A3}" dt="2025-09-02T07:26:42.629" v="1989" actId="27636"/>
          <ac:spMkLst>
            <pc:docMk/>
            <pc:sldMk cId="3192135928" sldId="4774"/>
            <ac:spMk id="3" creationId="{489A06AD-7970-9B26-3B06-4DCEA4CD1747}"/>
          </ac:spMkLst>
        </pc:spChg>
        <pc:spChg chg="add mod">
          <ac:chgData name="Eirik Eriksen Heen" userId="3e804305-1c07-417a-9ea8-d913585be88f" providerId="ADAL" clId="{8ED916EB-915E-4394-AFCB-5B295B14A7A3}" dt="2025-09-01T09:05:53.307" v="1678"/>
          <ac:spMkLst>
            <pc:docMk/>
            <pc:sldMk cId="3192135928" sldId="4774"/>
            <ac:spMk id="4" creationId="{7B672E83-0D2F-C94A-6F74-A32BCAB512A8}"/>
          </ac:spMkLst>
        </pc:spChg>
      </pc:sldChg>
      <pc:sldChg chg="modSp new mod">
        <pc:chgData name="Eirik Eriksen Heen" userId="3e804305-1c07-417a-9ea8-d913585be88f" providerId="ADAL" clId="{8ED916EB-915E-4394-AFCB-5B295B14A7A3}" dt="2025-09-01T09:10:09.378" v="1701" actId="20577"/>
        <pc:sldMkLst>
          <pc:docMk/>
          <pc:sldMk cId="499171036" sldId="4775"/>
        </pc:sldMkLst>
        <pc:spChg chg="mod">
          <ac:chgData name="Eirik Eriksen Heen" userId="3e804305-1c07-417a-9ea8-d913585be88f" providerId="ADAL" clId="{8ED916EB-915E-4394-AFCB-5B295B14A7A3}" dt="2025-09-01T09:09:45.156" v="1691"/>
          <ac:spMkLst>
            <pc:docMk/>
            <pc:sldMk cId="499171036" sldId="4775"/>
            <ac:spMk id="2" creationId="{6E69D0B2-D26A-EAAF-6FBF-B79CE4AB9BDD}"/>
          </ac:spMkLst>
        </pc:spChg>
        <pc:spChg chg="mod">
          <ac:chgData name="Eirik Eriksen Heen" userId="3e804305-1c07-417a-9ea8-d913585be88f" providerId="ADAL" clId="{8ED916EB-915E-4394-AFCB-5B295B14A7A3}" dt="2025-09-01T09:10:09.378" v="1701" actId="20577"/>
          <ac:spMkLst>
            <pc:docMk/>
            <pc:sldMk cId="499171036" sldId="4775"/>
            <ac:spMk id="3" creationId="{9A7C74FF-5B0E-09EE-82C6-C5EDC0AB8B6E}"/>
          </ac:spMkLst>
        </pc:spChg>
      </pc:sldChg>
      <pc:sldChg chg="modSp new mod">
        <pc:chgData name="Eirik Eriksen Heen" userId="3e804305-1c07-417a-9ea8-d913585be88f" providerId="ADAL" clId="{8ED916EB-915E-4394-AFCB-5B295B14A7A3}" dt="2025-09-02T07:33:50.839" v="2114" actId="20577"/>
        <pc:sldMkLst>
          <pc:docMk/>
          <pc:sldMk cId="4178578140" sldId="4776"/>
        </pc:sldMkLst>
        <pc:spChg chg="mod">
          <ac:chgData name="Eirik Eriksen Heen" userId="3e804305-1c07-417a-9ea8-d913585be88f" providerId="ADAL" clId="{8ED916EB-915E-4394-AFCB-5B295B14A7A3}" dt="2025-09-01T09:31:23.817" v="1726"/>
          <ac:spMkLst>
            <pc:docMk/>
            <pc:sldMk cId="4178578140" sldId="4776"/>
            <ac:spMk id="2" creationId="{FD715947-C45A-6E9F-D348-E145BC09D9D0}"/>
          </ac:spMkLst>
        </pc:spChg>
        <pc:spChg chg="mod">
          <ac:chgData name="Eirik Eriksen Heen" userId="3e804305-1c07-417a-9ea8-d913585be88f" providerId="ADAL" clId="{8ED916EB-915E-4394-AFCB-5B295B14A7A3}" dt="2025-09-02T07:33:50.839" v="2114" actId="20577"/>
          <ac:spMkLst>
            <pc:docMk/>
            <pc:sldMk cId="4178578140" sldId="4776"/>
            <ac:spMk id="3" creationId="{BA39F65A-0E6B-CA29-1CA8-98DCD82A076B}"/>
          </ac:spMkLst>
        </pc:spChg>
      </pc:sldChg>
      <pc:sldChg chg="modSp new mod">
        <pc:chgData name="Eirik Eriksen Heen" userId="3e804305-1c07-417a-9ea8-d913585be88f" providerId="ADAL" clId="{8ED916EB-915E-4394-AFCB-5B295B14A7A3}" dt="2025-09-01T09:39:03.210" v="1771" actId="20577"/>
        <pc:sldMkLst>
          <pc:docMk/>
          <pc:sldMk cId="493051100" sldId="4777"/>
        </pc:sldMkLst>
        <pc:spChg chg="mod">
          <ac:chgData name="Eirik Eriksen Heen" userId="3e804305-1c07-417a-9ea8-d913585be88f" providerId="ADAL" clId="{8ED916EB-915E-4394-AFCB-5B295B14A7A3}" dt="2025-09-01T09:38:41.983" v="1755"/>
          <ac:spMkLst>
            <pc:docMk/>
            <pc:sldMk cId="493051100" sldId="4777"/>
            <ac:spMk id="2" creationId="{3282B085-F211-ADCF-AA00-A3831BDC2DF5}"/>
          </ac:spMkLst>
        </pc:spChg>
        <pc:spChg chg="mod">
          <ac:chgData name="Eirik Eriksen Heen" userId="3e804305-1c07-417a-9ea8-d913585be88f" providerId="ADAL" clId="{8ED916EB-915E-4394-AFCB-5B295B14A7A3}" dt="2025-09-01T09:39:03.210" v="1771" actId="20577"/>
          <ac:spMkLst>
            <pc:docMk/>
            <pc:sldMk cId="493051100" sldId="4777"/>
            <ac:spMk id="3" creationId="{45B7A7A4-A8BE-8F01-82BD-2248E815554C}"/>
          </ac:spMkLst>
        </pc:spChg>
      </pc:sldChg>
      <pc:sldChg chg="modSp new mod">
        <pc:chgData name="Eirik Eriksen Heen" userId="3e804305-1c07-417a-9ea8-d913585be88f" providerId="ADAL" clId="{8ED916EB-915E-4394-AFCB-5B295B14A7A3}" dt="2025-09-01T09:55:32.202" v="1802" actId="20577"/>
        <pc:sldMkLst>
          <pc:docMk/>
          <pc:sldMk cId="3696372805" sldId="4778"/>
        </pc:sldMkLst>
        <pc:spChg chg="mod">
          <ac:chgData name="Eirik Eriksen Heen" userId="3e804305-1c07-417a-9ea8-d913585be88f" providerId="ADAL" clId="{8ED916EB-915E-4394-AFCB-5B295B14A7A3}" dt="2025-09-01T09:39:11.395" v="1772"/>
          <ac:spMkLst>
            <pc:docMk/>
            <pc:sldMk cId="3696372805" sldId="4778"/>
            <ac:spMk id="2" creationId="{A2E8810B-4319-1D98-A7C0-3C709FDEB1D2}"/>
          </ac:spMkLst>
        </pc:spChg>
        <pc:spChg chg="mod">
          <ac:chgData name="Eirik Eriksen Heen" userId="3e804305-1c07-417a-9ea8-d913585be88f" providerId="ADAL" clId="{8ED916EB-915E-4394-AFCB-5B295B14A7A3}" dt="2025-09-01T09:55:32.202" v="1802" actId="20577"/>
          <ac:spMkLst>
            <pc:docMk/>
            <pc:sldMk cId="3696372805" sldId="4778"/>
            <ac:spMk id="3" creationId="{215AA4DA-1FAE-CADB-4B4F-593D2D638259}"/>
          </ac:spMkLst>
        </pc:spChg>
      </pc:sldChg>
      <pc:sldChg chg="addSp modSp new mod ord">
        <pc:chgData name="Eirik Eriksen Heen" userId="3e804305-1c07-417a-9ea8-d913585be88f" providerId="ADAL" clId="{8ED916EB-915E-4394-AFCB-5B295B14A7A3}" dt="2025-09-02T07:33:04.051" v="1997" actId="196"/>
        <pc:sldMkLst>
          <pc:docMk/>
          <pc:sldMk cId="1051115310" sldId="4779"/>
        </pc:sldMkLst>
        <pc:spChg chg="mod">
          <ac:chgData name="Eirik Eriksen Heen" userId="3e804305-1c07-417a-9ea8-d913585be88f" providerId="ADAL" clId="{8ED916EB-915E-4394-AFCB-5B295B14A7A3}" dt="2025-09-01T09:30:44.835" v="1706"/>
          <ac:spMkLst>
            <pc:docMk/>
            <pc:sldMk cId="1051115310" sldId="4779"/>
            <ac:spMk id="2" creationId="{900E2226-A00D-1A7A-A8D6-55B0044423B7}"/>
          </ac:spMkLst>
        </pc:spChg>
        <pc:spChg chg="mod">
          <ac:chgData name="Eirik Eriksen Heen" userId="3e804305-1c07-417a-9ea8-d913585be88f" providerId="ADAL" clId="{8ED916EB-915E-4394-AFCB-5B295B14A7A3}" dt="2025-09-02T07:32:12.857" v="1994" actId="27636"/>
          <ac:spMkLst>
            <pc:docMk/>
            <pc:sldMk cId="1051115310" sldId="4779"/>
            <ac:spMk id="3" creationId="{292CDFC9-8B9F-7E64-A8F0-C2DB13549CCA}"/>
          </ac:spMkLst>
        </pc:spChg>
        <pc:picChg chg="add mod">
          <ac:chgData name="Eirik Eriksen Heen" userId="3e804305-1c07-417a-9ea8-d913585be88f" providerId="ADAL" clId="{8ED916EB-915E-4394-AFCB-5B295B14A7A3}" dt="2025-09-02T07:33:04.051" v="1997" actId="196"/>
          <ac:picMkLst>
            <pc:docMk/>
            <pc:sldMk cId="1051115310" sldId="4779"/>
            <ac:picMk id="8194" creationId="{7FD0F43D-7CCF-E3D2-1E60-ACC215E7D697}"/>
          </ac:picMkLst>
        </pc:picChg>
      </pc:sldChg>
    </pc:docChg>
  </pc:docChgLst>
  <pc:docChgLst>
    <pc:chgData name="Eirik Eriksen Heen" userId="3e804305-1c07-417a-9ea8-d913585be88f" providerId="ADAL" clId="{A22BDE60-6AA3-4184-AA4F-3D0EFFB617EE}"/>
    <pc:docChg chg="undo custSel addSld delSld modSld sldOrd">
      <pc:chgData name="Eirik Eriksen Heen" userId="3e804305-1c07-417a-9ea8-d913585be88f" providerId="ADAL" clId="{A22BDE60-6AA3-4184-AA4F-3D0EFFB617EE}" dt="2025-03-23T16:36:43.756" v="1223" actId="47"/>
      <pc:docMkLst>
        <pc:docMk/>
      </pc:docMkLst>
      <pc:sldChg chg="modSp mod">
        <pc:chgData name="Eirik Eriksen Heen" userId="3e804305-1c07-417a-9ea8-d913585be88f" providerId="ADAL" clId="{A22BDE60-6AA3-4184-AA4F-3D0EFFB617EE}" dt="2025-02-24T13:43:21.462" v="28" actId="313"/>
        <pc:sldMkLst>
          <pc:docMk/>
          <pc:sldMk cId="1407515244" sldId="4723"/>
        </pc:sldMkLst>
      </pc:sldChg>
      <pc:sldChg chg="addSp modSp mod ord modNotesTx">
        <pc:chgData name="Eirik Eriksen Heen" userId="3e804305-1c07-417a-9ea8-d913585be88f" providerId="ADAL" clId="{A22BDE60-6AA3-4184-AA4F-3D0EFFB617EE}" dt="2025-03-23T15:18:15.615" v="637"/>
        <pc:sldMkLst>
          <pc:docMk/>
          <pc:sldMk cId="4084409186" sldId="4724"/>
        </pc:sldMkLst>
      </pc:sldChg>
      <pc:sldChg chg="addSp modSp mod">
        <pc:chgData name="Eirik Eriksen Heen" userId="3e804305-1c07-417a-9ea8-d913585be88f" providerId="ADAL" clId="{A22BDE60-6AA3-4184-AA4F-3D0EFFB617EE}" dt="2025-02-24T14:44:53.286" v="567" actId="1076"/>
        <pc:sldMkLst>
          <pc:docMk/>
          <pc:sldMk cId="3815557880" sldId="4747"/>
        </pc:sldMkLst>
      </pc:sldChg>
      <pc:sldChg chg="del">
        <pc:chgData name="Eirik Eriksen Heen" userId="3e804305-1c07-417a-9ea8-d913585be88f" providerId="ADAL" clId="{A22BDE60-6AA3-4184-AA4F-3D0EFFB617EE}" dt="2025-02-24T13:42:15.174" v="0" actId="2696"/>
        <pc:sldMkLst>
          <pc:docMk/>
          <pc:sldMk cId="3127532078" sldId="4768"/>
        </pc:sldMkLst>
      </pc:sldChg>
      <pc:sldChg chg="modSp mod">
        <pc:chgData name="Eirik Eriksen Heen" userId="3e804305-1c07-417a-9ea8-d913585be88f" providerId="ADAL" clId="{A22BDE60-6AA3-4184-AA4F-3D0EFFB617EE}" dt="2025-03-23T15:33:51.447" v="744" actId="20577"/>
        <pc:sldMkLst>
          <pc:docMk/>
          <pc:sldMk cId="2324755188" sldId="4769"/>
        </pc:sldMkLst>
      </pc:sldChg>
      <pc:sldChg chg="modSp mod modNotesTx">
        <pc:chgData name="Eirik Eriksen Heen" userId="3e804305-1c07-417a-9ea8-d913585be88f" providerId="ADAL" clId="{A22BDE60-6AA3-4184-AA4F-3D0EFFB617EE}" dt="2025-03-23T15:19:34.925" v="640" actId="20577"/>
        <pc:sldMkLst>
          <pc:docMk/>
          <pc:sldMk cId="3936277046" sldId="4770"/>
        </pc:sldMkLst>
      </pc:sldChg>
      <pc:sldChg chg="add del">
        <pc:chgData name="Eirik Eriksen Heen" userId="3e804305-1c07-417a-9ea8-d913585be88f" providerId="ADAL" clId="{A22BDE60-6AA3-4184-AA4F-3D0EFFB617EE}" dt="2025-02-24T13:45:41.498" v="102" actId="2696"/>
        <pc:sldMkLst>
          <pc:docMk/>
          <pc:sldMk cId="1602756925" sldId="4771"/>
        </pc:sldMkLst>
      </pc:sldChg>
      <pc:sldChg chg="modSp mod">
        <pc:chgData name="Eirik Eriksen Heen" userId="3e804305-1c07-417a-9ea8-d913585be88f" providerId="ADAL" clId="{A22BDE60-6AA3-4184-AA4F-3D0EFFB617EE}" dt="2025-03-23T16:29:33.141" v="1022" actId="313"/>
        <pc:sldMkLst>
          <pc:docMk/>
          <pc:sldMk cId="1751500287" sldId="4771"/>
        </pc:sldMkLst>
      </pc:sldChg>
      <pc:sldChg chg="modSp new mod">
        <pc:chgData name="Eirik Eriksen Heen" userId="3e804305-1c07-417a-9ea8-d913585be88f" providerId="ADAL" clId="{A22BDE60-6AA3-4184-AA4F-3D0EFFB617EE}" dt="2025-03-23T16:36:23.997" v="1221" actId="20577"/>
        <pc:sldMkLst>
          <pc:docMk/>
          <pc:sldMk cId="786920603" sldId="4772"/>
        </pc:sldMkLst>
      </pc:sldChg>
      <pc:sldChg chg="modSp new mod">
        <pc:chgData name="Eirik Eriksen Heen" userId="3e804305-1c07-417a-9ea8-d913585be88f" providerId="ADAL" clId="{A22BDE60-6AA3-4184-AA4F-3D0EFFB617EE}" dt="2025-03-23T16:35:31.826" v="1138" actId="5793"/>
        <pc:sldMkLst>
          <pc:docMk/>
          <pc:sldMk cId="239344898" sldId="4773"/>
        </pc:sldMkLst>
      </pc:sldChg>
      <pc:sldChg chg="new del">
        <pc:chgData name="Eirik Eriksen Heen" userId="3e804305-1c07-417a-9ea8-d913585be88f" providerId="ADAL" clId="{A22BDE60-6AA3-4184-AA4F-3D0EFFB617EE}" dt="2025-03-23T16:36:43.756" v="1223" actId="47"/>
        <pc:sldMkLst>
          <pc:docMk/>
          <pc:sldMk cId="3107341297" sldId="4774"/>
        </pc:sldMkLst>
      </pc:sldChg>
    </pc:docChg>
  </pc:docChgLst>
  <pc:docChgLst>
    <pc:chgData name="Eirik Eriksen Heen" userId="3e804305-1c07-417a-9ea8-d913585be88f" providerId="ADAL" clId="{B8525A43-CE22-4C85-B9CF-3F5535781771}"/>
    <pc:docChg chg="undo custSel addSld delSld modSld sldOrd">
      <pc:chgData name="Eirik Eriksen Heen" userId="3e804305-1c07-417a-9ea8-d913585be88f" providerId="ADAL" clId="{B8525A43-CE22-4C85-B9CF-3F5535781771}" dt="2025-08-28T08:45:25.742" v="5080" actId="113"/>
      <pc:docMkLst>
        <pc:docMk/>
      </pc:docMkLst>
      <pc:sldChg chg="addSp delSp modSp mod">
        <pc:chgData name="Eirik Eriksen Heen" userId="3e804305-1c07-417a-9ea8-d913585be88f" providerId="ADAL" clId="{B8525A43-CE22-4C85-B9CF-3F5535781771}" dt="2025-08-25T09:48:10.835" v="70" actId="20577"/>
        <pc:sldMkLst>
          <pc:docMk/>
          <pc:sldMk cId="1407515244" sldId="4723"/>
        </pc:sldMkLst>
        <pc:spChg chg="mod">
          <ac:chgData name="Eirik Eriksen Heen" userId="3e804305-1c07-417a-9ea8-d913585be88f" providerId="ADAL" clId="{B8525A43-CE22-4C85-B9CF-3F5535781771}" dt="2025-08-22T09:29:07.077" v="15" actId="20577"/>
          <ac:spMkLst>
            <pc:docMk/>
            <pc:sldMk cId="1407515244" sldId="4723"/>
            <ac:spMk id="2" creationId="{627791FC-E0EA-6C14-AC4A-823EDB6CD583}"/>
          </ac:spMkLst>
        </pc:spChg>
        <pc:spChg chg="mod">
          <ac:chgData name="Eirik Eriksen Heen" userId="3e804305-1c07-417a-9ea8-d913585be88f" providerId="ADAL" clId="{B8525A43-CE22-4C85-B9CF-3F5535781771}" dt="2025-08-25T09:48:10.835" v="70" actId="20577"/>
          <ac:spMkLst>
            <pc:docMk/>
            <pc:sldMk cId="1407515244" sldId="4723"/>
            <ac:spMk id="3" creationId="{23F138D2-D716-800C-7BD4-51214B3DFAEC}"/>
          </ac:spMkLst>
        </pc:spChg>
        <pc:spChg chg="mod">
          <ac:chgData name="Eirik Eriksen Heen" userId="3e804305-1c07-417a-9ea8-d913585be88f" providerId="ADAL" clId="{B8525A43-CE22-4C85-B9CF-3F5535781771}" dt="2025-08-22T09:29:11.245" v="16" actId="20577"/>
          <ac:spMkLst>
            <pc:docMk/>
            <pc:sldMk cId="1407515244" sldId="4723"/>
            <ac:spMk id="4" creationId="{060DF337-25AD-4C8F-F889-34F9AAC6B3AC}"/>
          </ac:spMkLst>
        </pc:spChg>
      </pc:sldChg>
      <pc:sldChg chg="del">
        <pc:chgData name="Eirik Eriksen Heen" userId="3e804305-1c07-417a-9ea8-d913585be88f" providerId="ADAL" clId="{B8525A43-CE22-4C85-B9CF-3F5535781771}" dt="2025-08-22T09:31:07.833" v="59" actId="2696"/>
        <pc:sldMkLst>
          <pc:docMk/>
          <pc:sldMk cId="4084409186" sldId="4724"/>
        </pc:sldMkLst>
      </pc:sldChg>
      <pc:sldChg chg="addSp modSp new mod modClrScheme chgLayout modNotesTx">
        <pc:chgData name="Eirik Eriksen Heen" userId="3e804305-1c07-417a-9ea8-d913585be88f" providerId="ADAL" clId="{B8525A43-CE22-4C85-B9CF-3F5535781771}" dt="2025-08-26T08:37:08.709" v="783" actId="20577"/>
        <pc:sldMkLst>
          <pc:docMk/>
          <pc:sldMk cId="3967405754" sldId="4725"/>
        </pc:sldMkLst>
      </pc:sldChg>
      <pc:sldChg chg="modSp new mod ord modNotesTx">
        <pc:chgData name="Eirik Eriksen Heen" userId="3e804305-1c07-417a-9ea8-d913585be88f" providerId="ADAL" clId="{B8525A43-CE22-4C85-B9CF-3F5535781771}" dt="2025-08-25T12:10:10.597" v="197" actId="20577"/>
        <pc:sldMkLst>
          <pc:docMk/>
          <pc:sldMk cId="3864072447" sldId="4726"/>
        </pc:sldMkLst>
        <pc:spChg chg="mod">
          <ac:chgData name="Eirik Eriksen Heen" userId="3e804305-1c07-417a-9ea8-d913585be88f" providerId="ADAL" clId="{B8525A43-CE22-4C85-B9CF-3F5535781771}" dt="2025-08-25T12:09:01.012" v="139" actId="6549"/>
          <ac:spMkLst>
            <pc:docMk/>
            <pc:sldMk cId="3864072447" sldId="4726"/>
            <ac:spMk id="2" creationId="{D406389D-07A8-A98F-8654-5C240A02A005}"/>
          </ac:spMkLst>
        </pc:spChg>
        <pc:spChg chg="mod">
          <ac:chgData name="Eirik Eriksen Heen" userId="3e804305-1c07-417a-9ea8-d913585be88f" providerId="ADAL" clId="{B8525A43-CE22-4C85-B9CF-3F5535781771}" dt="2025-08-25T12:10:10.597" v="197" actId="20577"/>
          <ac:spMkLst>
            <pc:docMk/>
            <pc:sldMk cId="3864072447" sldId="4726"/>
            <ac:spMk id="3" creationId="{2B5023BC-3D43-39C4-C13A-1C4F5DE57A4D}"/>
          </ac:spMkLst>
        </pc:spChg>
      </pc:sldChg>
      <pc:sldChg chg="addSp modSp new mod modAnim modNotesTx">
        <pc:chgData name="Eirik Eriksen Heen" userId="3e804305-1c07-417a-9ea8-d913585be88f" providerId="ADAL" clId="{B8525A43-CE22-4C85-B9CF-3F5535781771}" dt="2025-08-26T11:04:21.920" v="1633" actId="20577"/>
        <pc:sldMkLst>
          <pc:docMk/>
          <pc:sldMk cId="3943739595" sldId="4727"/>
        </pc:sldMkLst>
      </pc:sldChg>
      <pc:sldChg chg="addSp delSp modSp new mod">
        <pc:chgData name="Eirik Eriksen Heen" userId="3e804305-1c07-417a-9ea8-d913585be88f" providerId="ADAL" clId="{B8525A43-CE22-4C85-B9CF-3F5535781771}" dt="2025-08-26T09:22:01.457" v="873" actId="20577"/>
        <pc:sldMkLst>
          <pc:docMk/>
          <pc:sldMk cId="168322186" sldId="4728"/>
        </pc:sldMkLst>
      </pc:sldChg>
      <pc:sldChg chg="modSp new del mod">
        <pc:chgData name="Eirik Eriksen Heen" userId="3e804305-1c07-417a-9ea8-d913585be88f" providerId="ADAL" clId="{B8525A43-CE22-4C85-B9CF-3F5535781771}" dt="2025-08-26T10:01:29.583" v="1247" actId="47"/>
        <pc:sldMkLst>
          <pc:docMk/>
          <pc:sldMk cId="1200634193" sldId="4729"/>
        </pc:sldMkLst>
      </pc:sldChg>
      <pc:sldChg chg="addSp delSp modSp new mod modAnim">
        <pc:chgData name="Eirik Eriksen Heen" userId="3e804305-1c07-417a-9ea8-d913585be88f" providerId="ADAL" clId="{B8525A43-CE22-4C85-B9CF-3F5535781771}" dt="2025-08-26T09:50:32.300" v="1091"/>
        <pc:sldMkLst>
          <pc:docMk/>
          <pc:sldMk cId="3601601883" sldId="4730"/>
        </pc:sldMkLst>
      </pc:sldChg>
      <pc:sldChg chg="addSp delSp modSp add mod delAnim modAnim">
        <pc:chgData name="Eirik Eriksen Heen" userId="3e804305-1c07-417a-9ea8-d913585be88f" providerId="ADAL" clId="{B8525A43-CE22-4C85-B9CF-3F5535781771}" dt="2025-08-26T09:55:19.416" v="1173"/>
        <pc:sldMkLst>
          <pc:docMk/>
          <pc:sldMk cId="1363040913" sldId="4731"/>
        </pc:sldMkLst>
      </pc:sldChg>
      <pc:sldChg chg="addSp delSp modSp add mod delAnim modAnim modNotesTx">
        <pc:chgData name="Eirik Eriksen Heen" userId="3e804305-1c07-417a-9ea8-d913585be88f" providerId="ADAL" clId="{B8525A43-CE22-4C85-B9CF-3F5535781771}" dt="2025-08-26T10:31:07.379" v="1389" actId="27636"/>
        <pc:sldMkLst>
          <pc:docMk/>
          <pc:sldMk cId="1150916599" sldId="4732"/>
        </pc:sldMkLst>
      </pc:sldChg>
      <pc:sldChg chg="addSp delSp modSp new mod modAnim">
        <pc:chgData name="Eirik Eriksen Heen" userId="3e804305-1c07-417a-9ea8-d913585be88f" providerId="ADAL" clId="{B8525A43-CE22-4C85-B9CF-3F5535781771}" dt="2025-08-26T10:31:27.428" v="1390"/>
        <pc:sldMkLst>
          <pc:docMk/>
          <pc:sldMk cId="166304592" sldId="4733"/>
        </pc:sldMkLst>
      </pc:sldChg>
      <pc:sldChg chg="new del">
        <pc:chgData name="Eirik Eriksen Heen" userId="3e804305-1c07-417a-9ea8-d913585be88f" providerId="ADAL" clId="{B8525A43-CE22-4C85-B9CF-3F5535781771}" dt="2025-08-26T10:52:44.487" v="1401" actId="2696"/>
        <pc:sldMkLst>
          <pc:docMk/>
          <pc:sldMk cId="3009177728" sldId="4734"/>
        </pc:sldMkLst>
      </pc:sldChg>
      <pc:sldChg chg="addSp delSp modSp new mod">
        <pc:chgData name="Eirik Eriksen Heen" userId="3e804305-1c07-417a-9ea8-d913585be88f" providerId="ADAL" clId="{B8525A43-CE22-4C85-B9CF-3F5535781771}" dt="2025-08-26T11:04:03.992" v="1631" actId="478"/>
        <pc:sldMkLst>
          <pc:docMk/>
          <pc:sldMk cId="476361675" sldId="4735"/>
        </pc:sldMkLst>
      </pc:sldChg>
      <pc:sldChg chg="addSp delSp modSp new mod">
        <pc:chgData name="Eirik Eriksen Heen" userId="3e804305-1c07-417a-9ea8-d913585be88f" providerId="ADAL" clId="{B8525A43-CE22-4C85-B9CF-3F5535781771}" dt="2025-08-26T11:29:57.066" v="1854" actId="20577"/>
        <pc:sldMkLst>
          <pc:docMk/>
          <pc:sldMk cId="94132185" sldId="4736"/>
        </pc:sldMkLst>
      </pc:sldChg>
      <pc:sldChg chg="modSp new mod">
        <pc:chgData name="Eirik Eriksen Heen" userId="3e804305-1c07-417a-9ea8-d913585be88f" providerId="ADAL" clId="{B8525A43-CE22-4C85-B9CF-3F5535781771}" dt="2025-08-26T12:03:09.206" v="2223"/>
        <pc:sldMkLst>
          <pc:docMk/>
          <pc:sldMk cId="326235473" sldId="4737"/>
        </pc:sldMkLst>
      </pc:sldChg>
      <pc:sldChg chg="addSp delSp modSp new mod modClrScheme chgLayout">
        <pc:chgData name="Eirik Eriksen Heen" userId="3e804305-1c07-417a-9ea8-d913585be88f" providerId="ADAL" clId="{B8525A43-CE22-4C85-B9CF-3F5535781771}" dt="2025-08-26T12:00:37.789" v="2111" actId="14100"/>
        <pc:sldMkLst>
          <pc:docMk/>
          <pc:sldMk cId="2567119360" sldId="4738"/>
        </pc:sldMkLst>
      </pc:sldChg>
      <pc:sldChg chg="modSp new mod">
        <pc:chgData name="Eirik Eriksen Heen" userId="3e804305-1c07-417a-9ea8-d913585be88f" providerId="ADAL" clId="{B8525A43-CE22-4C85-B9CF-3F5535781771}" dt="2025-08-26T12:19:29.620" v="2339"/>
        <pc:sldMkLst>
          <pc:docMk/>
          <pc:sldMk cId="2171530400" sldId="4739"/>
        </pc:sldMkLst>
      </pc:sldChg>
      <pc:sldChg chg="addSp modSp new mod">
        <pc:chgData name="Eirik Eriksen Heen" userId="3e804305-1c07-417a-9ea8-d913585be88f" providerId="ADAL" clId="{B8525A43-CE22-4C85-B9CF-3F5535781771}" dt="2025-08-26T12:56:20.538" v="2486" actId="20577"/>
        <pc:sldMkLst>
          <pc:docMk/>
          <pc:sldMk cId="1493350201" sldId="4740"/>
        </pc:sldMkLst>
      </pc:sldChg>
      <pc:sldChg chg="addSp modSp new mod">
        <pc:chgData name="Eirik Eriksen Heen" userId="3e804305-1c07-417a-9ea8-d913585be88f" providerId="ADAL" clId="{B8525A43-CE22-4C85-B9CF-3F5535781771}" dt="2025-08-26T13:42:25.865" v="2799" actId="1076"/>
        <pc:sldMkLst>
          <pc:docMk/>
          <pc:sldMk cId="601493859" sldId="4741"/>
        </pc:sldMkLst>
      </pc:sldChg>
      <pc:sldChg chg="addSp delSp modSp new mod ord modClrScheme chgLayout">
        <pc:chgData name="Eirik Eriksen Heen" userId="3e804305-1c07-417a-9ea8-d913585be88f" providerId="ADAL" clId="{B8525A43-CE22-4C85-B9CF-3F5535781771}" dt="2025-08-27T11:48:33.259" v="3010" actId="5793"/>
        <pc:sldMkLst>
          <pc:docMk/>
          <pc:sldMk cId="380770329" sldId="4742"/>
        </pc:sldMkLst>
      </pc:sldChg>
      <pc:sldChg chg="addSp delSp modSp new mod">
        <pc:chgData name="Eirik Eriksen Heen" userId="3e804305-1c07-417a-9ea8-d913585be88f" providerId="ADAL" clId="{B8525A43-CE22-4C85-B9CF-3F5535781771}" dt="2025-08-27T14:13:53.281" v="3709" actId="27636"/>
        <pc:sldMkLst>
          <pc:docMk/>
          <pc:sldMk cId="1537733133" sldId="4743"/>
        </pc:sldMkLst>
      </pc:sldChg>
      <pc:sldChg chg="addSp delSp modSp add mod chgLayout">
        <pc:chgData name="Eirik Eriksen Heen" userId="3e804305-1c07-417a-9ea8-d913585be88f" providerId="ADAL" clId="{B8525A43-CE22-4C85-B9CF-3F5535781771}" dt="2025-08-27T12:51:58.716" v="3084" actId="1076"/>
        <pc:sldMkLst>
          <pc:docMk/>
          <pc:sldMk cId="2955139338" sldId="4744"/>
        </pc:sldMkLst>
      </pc:sldChg>
      <pc:sldChg chg="addSp delSp modSp add del mod ord modClrScheme chgLayout">
        <pc:chgData name="Eirik Eriksen Heen" userId="3e804305-1c07-417a-9ea8-d913585be88f" providerId="ADAL" clId="{B8525A43-CE22-4C85-B9CF-3F5535781771}" dt="2025-08-27T12:54:33.857" v="3096" actId="2696"/>
        <pc:sldMkLst>
          <pc:docMk/>
          <pc:sldMk cId="1280737317" sldId="4745"/>
        </pc:sldMkLst>
      </pc:sldChg>
      <pc:sldChg chg="modSp add mod">
        <pc:chgData name="Eirik Eriksen Heen" userId="3e804305-1c07-417a-9ea8-d913585be88f" providerId="ADAL" clId="{B8525A43-CE22-4C85-B9CF-3F5535781771}" dt="2025-08-27T11:49:04.732" v="3015" actId="12"/>
        <pc:sldMkLst>
          <pc:docMk/>
          <pc:sldMk cId="4038150156" sldId="4746"/>
        </pc:sldMkLst>
      </pc:sldChg>
      <pc:sldChg chg="addSp delSp modSp new mod modClrScheme chgLayout">
        <pc:chgData name="Eirik Eriksen Heen" userId="3e804305-1c07-417a-9ea8-d913585be88f" providerId="ADAL" clId="{B8525A43-CE22-4C85-B9CF-3F5535781771}" dt="2025-08-27T12:55:07.850" v="3101" actId="14861"/>
        <pc:sldMkLst>
          <pc:docMk/>
          <pc:sldMk cId="1728594635" sldId="4747"/>
        </pc:sldMkLst>
      </pc:sldChg>
      <pc:sldChg chg="addSp modSp new mod modNotesTx">
        <pc:chgData name="Eirik Eriksen Heen" userId="3e804305-1c07-417a-9ea8-d913585be88f" providerId="ADAL" clId="{B8525A43-CE22-4C85-B9CF-3F5535781771}" dt="2025-08-27T14:15:20.984" v="3711" actId="20577"/>
        <pc:sldMkLst>
          <pc:docMk/>
          <pc:sldMk cId="691568317" sldId="4748"/>
        </pc:sldMkLst>
      </pc:sldChg>
      <pc:sldChg chg="addSp delSp modSp new mod modClrScheme chgLayout">
        <pc:chgData name="Eirik Eriksen Heen" userId="3e804305-1c07-417a-9ea8-d913585be88f" providerId="ADAL" clId="{B8525A43-CE22-4C85-B9CF-3F5535781771}" dt="2025-08-28T08:04:38.841" v="4534" actId="20577"/>
        <pc:sldMkLst>
          <pc:docMk/>
          <pc:sldMk cId="577114227" sldId="4749"/>
        </pc:sldMkLst>
      </pc:sldChg>
      <pc:sldChg chg="addSp delSp modSp new mod modClrScheme chgLayout">
        <pc:chgData name="Eirik Eriksen Heen" userId="3e804305-1c07-417a-9ea8-d913585be88f" providerId="ADAL" clId="{B8525A43-CE22-4C85-B9CF-3F5535781771}" dt="2025-08-28T08:16:14.345" v="4595" actId="15"/>
        <pc:sldMkLst>
          <pc:docMk/>
          <pc:sldMk cId="657995198" sldId="4750"/>
        </pc:sldMkLst>
      </pc:sldChg>
      <pc:sldChg chg="addSp delSp modSp new mod">
        <pc:chgData name="Eirik Eriksen Heen" userId="3e804305-1c07-417a-9ea8-d913585be88f" providerId="ADAL" clId="{B8525A43-CE22-4C85-B9CF-3F5535781771}" dt="2025-08-28T08:34:24.691" v="5028" actId="15"/>
        <pc:sldMkLst>
          <pc:docMk/>
          <pc:sldMk cId="1974578349" sldId="4751"/>
        </pc:sldMkLst>
      </pc:sldChg>
      <pc:sldChg chg="addSp delSp modSp new mod modClrScheme chgLayout">
        <pc:chgData name="Eirik Eriksen Heen" userId="3e804305-1c07-417a-9ea8-d913585be88f" providerId="ADAL" clId="{B8525A43-CE22-4C85-B9CF-3F5535781771}" dt="2025-08-28T08:09:34.249" v="4577" actId="20577"/>
        <pc:sldMkLst>
          <pc:docMk/>
          <pc:sldMk cId="3414872919" sldId="4752"/>
        </pc:sldMkLst>
      </pc:sldChg>
      <pc:sldChg chg="modSp new mod">
        <pc:chgData name="Eirik Eriksen Heen" userId="3e804305-1c07-417a-9ea8-d913585be88f" providerId="ADAL" clId="{B8525A43-CE22-4C85-B9CF-3F5535781771}" dt="2025-08-28T08:17:05.190" v="4611" actId="6549"/>
        <pc:sldMkLst>
          <pc:docMk/>
          <pc:sldMk cId="3097224296" sldId="4753"/>
        </pc:sldMkLst>
      </pc:sldChg>
      <pc:sldChg chg="modSp new mod">
        <pc:chgData name="Eirik Eriksen Heen" userId="3e804305-1c07-417a-9ea8-d913585be88f" providerId="ADAL" clId="{B8525A43-CE22-4C85-B9CF-3F5535781771}" dt="2025-08-28T08:17:49.349" v="4623" actId="20577"/>
        <pc:sldMkLst>
          <pc:docMk/>
          <pc:sldMk cId="3127928023" sldId="4754"/>
        </pc:sldMkLst>
      </pc:sldChg>
      <pc:sldChg chg="addSp delSp modSp new mod">
        <pc:chgData name="Eirik Eriksen Heen" userId="3e804305-1c07-417a-9ea8-d913585be88f" providerId="ADAL" clId="{B8525A43-CE22-4C85-B9CF-3F5535781771}" dt="2025-08-28T08:18:44.366" v="4635" actId="6549"/>
        <pc:sldMkLst>
          <pc:docMk/>
          <pc:sldMk cId="3559854693" sldId="4755"/>
        </pc:sldMkLst>
      </pc:sldChg>
      <pc:sldChg chg="addSp delSp modSp new mod">
        <pc:chgData name="Eirik Eriksen Heen" userId="3e804305-1c07-417a-9ea8-d913585be88f" providerId="ADAL" clId="{B8525A43-CE22-4C85-B9CF-3F5535781771}" dt="2025-08-28T08:20:49.774" v="4697" actId="20577"/>
        <pc:sldMkLst>
          <pc:docMk/>
          <pc:sldMk cId="69321684" sldId="4756"/>
        </pc:sldMkLst>
      </pc:sldChg>
      <pc:sldChg chg="modSp new mod modNotesTx">
        <pc:chgData name="Eirik Eriksen Heen" userId="3e804305-1c07-417a-9ea8-d913585be88f" providerId="ADAL" clId="{B8525A43-CE22-4C85-B9CF-3F5535781771}" dt="2025-08-28T08:22:40.219" v="4754" actId="20577"/>
        <pc:sldMkLst>
          <pc:docMk/>
          <pc:sldMk cId="3091704516" sldId="4757"/>
        </pc:sldMkLst>
      </pc:sldChg>
      <pc:sldChg chg="modSp new mod">
        <pc:chgData name="Eirik Eriksen Heen" userId="3e804305-1c07-417a-9ea8-d913585be88f" providerId="ADAL" clId="{B8525A43-CE22-4C85-B9CF-3F5535781771}" dt="2025-08-28T08:31:49.020" v="4940" actId="20577"/>
        <pc:sldMkLst>
          <pc:docMk/>
          <pc:sldMk cId="1198512921" sldId="4758"/>
        </pc:sldMkLst>
      </pc:sldChg>
      <pc:sldChg chg="addSp delSp modSp new mod modClrScheme chgLayout">
        <pc:chgData name="Eirik Eriksen Heen" userId="3e804305-1c07-417a-9ea8-d913585be88f" providerId="ADAL" clId="{B8525A43-CE22-4C85-B9CF-3F5535781771}" dt="2025-08-28T08:28:21.884" v="4783" actId="20577"/>
        <pc:sldMkLst>
          <pc:docMk/>
          <pc:sldMk cId="3833419255" sldId="4759"/>
        </pc:sldMkLst>
      </pc:sldChg>
      <pc:sldChg chg="modSp new mod">
        <pc:chgData name="Eirik Eriksen Heen" userId="3e804305-1c07-417a-9ea8-d913585be88f" providerId="ADAL" clId="{B8525A43-CE22-4C85-B9CF-3F5535781771}" dt="2025-08-28T08:33:42.325" v="5015" actId="6549"/>
        <pc:sldMkLst>
          <pc:docMk/>
          <pc:sldMk cId="4056305070" sldId="4760"/>
        </pc:sldMkLst>
      </pc:sldChg>
      <pc:sldChg chg="modSp new mod">
        <pc:chgData name="Eirik Eriksen Heen" userId="3e804305-1c07-417a-9ea8-d913585be88f" providerId="ADAL" clId="{B8525A43-CE22-4C85-B9CF-3F5535781771}" dt="2025-08-28T08:39:42.896" v="5037" actId="20577"/>
        <pc:sldMkLst>
          <pc:docMk/>
          <pc:sldMk cId="900878272" sldId="4761"/>
        </pc:sldMkLst>
      </pc:sldChg>
      <pc:sldChg chg="modSp new mod">
        <pc:chgData name="Eirik Eriksen Heen" userId="3e804305-1c07-417a-9ea8-d913585be88f" providerId="ADAL" clId="{B8525A43-CE22-4C85-B9CF-3F5535781771}" dt="2025-08-28T08:42:26.025" v="5049" actId="113"/>
        <pc:sldMkLst>
          <pc:docMk/>
          <pc:sldMk cId="4243696521" sldId="4762"/>
        </pc:sldMkLst>
      </pc:sldChg>
      <pc:sldChg chg="modSp new mod">
        <pc:chgData name="Eirik Eriksen Heen" userId="3e804305-1c07-417a-9ea8-d913585be88f" providerId="ADAL" clId="{B8525A43-CE22-4C85-B9CF-3F5535781771}" dt="2025-08-28T08:44:28.508" v="5058" actId="20577"/>
        <pc:sldMkLst>
          <pc:docMk/>
          <pc:sldMk cId="303168796" sldId="4763"/>
        </pc:sldMkLst>
      </pc:sldChg>
      <pc:sldChg chg="addSp delSp modSp new mod modClrScheme chgLayout">
        <pc:chgData name="Eirik Eriksen Heen" userId="3e804305-1c07-417a-9ea8-d913585be88f" providerId="ADAL" clId="{B8525A43-CE22-4C85-B9CF-3F5535781771}" dt="2025-08-28T08:45:25.742" v="5080" actId="113"/>
        <pc:sldMkLst>
          <pc:docMk/>
          <pc:sldMk cId="1091677824" sldId="4764"/>
        </pc:sldMkLst>
      </pc:sldChg>
      <pc:sldChg chg="del">
        <pc:chgData name="Eirik Eriksen Heen" userId="3e804305-1c07-417a-9ea8-d913585be88f" providerId="ADAL" clId="{B8525A43-CE22-4C85-B9CF-3F5535781771}" dt="2025-08-22T09:30:23.689" v="22" actId="47"/>
        <pc:sldMkLst>
          <pc:docMk/>
          <pc:sldMk cId="2324755188" sldId="4769"/>
        </pc:sldMkLst>
      </pc:sldChg>
      <pc:sldChg chg="del">
        <pc:chgData name="Eirik Eriksen Heen" userId="3e804305-1c07-417a-9ea8-d913585be88f" providerId="ADAL" clId="{B8525A43-CE22-4C85-B9CF-3F5535781771}" dt="2025-08-22T09:30:23.689" v="22" actId="47"/>
        <pc:sldMkLst>
          <pc:docMk/>
          <pc:sldMk cId="3936277046" sldId="4770"/>
        </pc:sldMkLst>
      </pc:sldChg>
      <pc:sldChg chg="del">
        <pc:chgData name="Eirik Eriksen Heen" userId="3e804305-1c07-417a-9ea8-d913585be88f" providerId="ADAL" clId="{B8525A43-CE22-4C85-B9CF-3F5535781771}" dt="2025-08-22T09:30:23.689" v="22" actId="47"/>
        <pc:sldMkLst>
          <pc:docMk/>
          <pc:sldMk cId="1751500287" sldId="4771"/>
        </pc:sldMkLst>
      </pc:sldChg>
      <pc:sldChg chg="del">
        <pc:chgData name="Eirik Eriksen Heen" userId="3e804305-1c07-417a-9ea8-d913585be88f" providerId="ADAL" clId="{B8525A43-CE22-4C85-B9CF-3F5535781771}" dt="2025-08-22T09:30:23.689" v="22" actId="47"/>
        <pc:sldMkLst>
          <pc:docMk/>
          <pc:sldMk cId="4029226529" sldId="4772"/>
        </pc:sldMkLst>
      </pc:sldChg>
      <pc:sldChg chg="del">
        <pc:chgData name="Eirik Eriksen Heen" userId="3e804305-1c07-417a-9ea8-d913585be88f" providerId="ADAL" clId="{B8525A43-CE22-4C85-B9CF-3F5535781771}" dt="2025-08-22T09:30:23.689" v="22" actId="47"/>
        <pc:sldMkLst>
          <pc:docMk/>
          <pc:sldMk cId="3231062352" sldId="4773"/>
        </pc:sldMkLst>
      </pc:sldChg>
      <pc:sldChg chg="del">
        <pc:chgData name="Eirik Eriksen Heen" userId="3e804305-1c07-417a-9ea8-d913585be88f" providerId="ADAL" clId="{B8525A43-CE22-4C85-B9CF-3F5535781771}" dt="2025-08-22T09:30:23.689" v="22" actId="47"/>
        <pc:sldMkLst>
          <pc:docMk/>
          <pc:sldMk cId="3326186619" sldId="4774"/>
        </pc:sldMkLst>
      </pc:sldChg>
      <pc:sldChg chg="del">
        <pc:chgData name="Eirik Eriksen Heen" userId="3e804305-1c07-417a-9ea8-d913585be88f" providerId="ADAL" clId="{B8525A43-CE22-4C85-B9CF-3F5535781771}" dt="2025-08-22T09:30:23.689" v="22" actId="47"/>
        <pc:sldMkLst>
          <pc:docMk/>
          <pc:sldMk cId="953161251" sldId="4775"/>
        </pc:sldMkLst>
      </pc:sldChg>
      <pc:sldChg chg="del">
        <pc:chgData name="Eirik Eriksen Heen" userId="3e804305-1c07-417a-9ea8-d913585be88f" providerId="ADAL" clId="{B8525A43-CE22-4C85-B9CF-3F5535781771}" dt="2025-08-22T09:30:23.689" v="22" actId="47"/>
        <pc:sldMkLst>
          <pc:docMk/>
          <pc:sldMk cId="3398247634" sldId="47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50899-3D14-4A38-B0C5-4D2CF77B5B8A}" type="datetimeFigureOut">
              <a:rPr lang="nb-NO" smtClean="0"/>
              <a:t>02.09.2025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5F46-3402-4F9A-A575-76C8BB429A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4814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1C9F6-E74F-4DA3-BC0D-CA7D0255F1B2}" type="datetimeFigureOut">
              <a:rPr lang="nb-NO" smtClean="0"/>
              <a:t>02.09.2025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4739E-9C57-4AE7-B15C-C6DCE23E91D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66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739E-9C57-4AE7-B15C-C6DCE23E91D8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265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739E-9C57-4AE7-B15C-C6DCE23E91D8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38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739E-9C57-4AE7-B15C-C6DCE23E91D8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310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Torskekrisa i Lofoten og Barentshavet (slutten av 1980-tallet):</a:t>
            </a:r>
            <a:endParaRPr lang="nb-NO" dirty="0"/>
          </a:p>
          <a:p>
            <a:r>
              <a:rPr lang="nb-NO" dirty="0"/>
              <a:t>Bestanden av nordøstarktisk torsk falt dramatisk.</a:t>
            </a:r>
          </a:p>
          <a:p>
            <a:r>
              <a:rPr lang="nb-NO" dirty="0"/>
              <a:t>Norske myndigheter innførte </a:t>
            </a:r>
            <a:r>
              <a:rPr lang="nb-NO" b="1" dirty="0"/>
              <a:t>totalt fiskestopp på norsk torskefiske i 1989</a:t>
            </a:r>
            <a:r>
              <a:rPr lang="nb-NO" dirty="0"/>
              <a:t> i flere måneder.</a:t>
            </a:r>
          </a:p>
          <a:p>
            <a:r>
              <a:rPr lang="nb-NO" dirty="0"/>
              <a:t>Dette var et sjokk i Nord-Norge, særlig fordi Lofotfisket historisk hadde vært en «evig» ressurs.</a:t>
            </a:r>
          </a:p>
          <a:p>
            <a:r>
              <a:rPr lang="nb-NO" dirty="0"/>
              <a:t>Samarbeid med Russland (daværende Sovjetunionen) om felles forvaltning av Barentshavet ble styrket.</a:t>
            </a:r>
          </a:p>
          <a:p>
            <a:r>
              <a:rPr lang="nb-NO" b="1" dirty="0"/>
              <a:t>Sildestoppen (1969):</a:t>
            </a:r>
            <a:endParaRPr lang="nb-NO" dirty="0"/>
          </a:p>
          <a:p>
            <a:r>
              <a:rPr lang="nb-NO" dirty="0"/>
              <a:t>Den norske vårgytende silda kollapset nesten helt, og det ble innført </a:t>
            </a:r>
            <a:r>
              <a:rPr lang="nb-NO" b="1" dirty="0"/>
              <a:t>nær total stopp i fiske</a:t>
            </a:r>
            <a:r>
              <a:rPr lang="nb-NO" dirty="0"/>
              <a:t> på slutten av 1960-tallet.</a:t>
            </a:r>
          </a:p>
          <a:p>
            <a:r>
              <a:rPr lang="nb-NO" dirty="0"/>
              <a:t>Først på 1980-tallet kom bestanden tilbake.</a:t>
            </a:r>
          </a:p>
          <a:p>
            <a:r>
              <a:rPr lang="nb-NO" dirty="0"/>
              <a:t>Viktig lærepenge: overfiske har langsiktige kostnader, og naturkapital må forvaltes.</a:t>
            </a:r>
          </a:p>
          <a:p>
            <a:r>
              <a:rPr lang="nb-NO" b="1" dirty="0"/>
              <a:t>Sei og kysttorsk (2000-tallet):</a:t>
            </a:r>
            <a:endParaRPr lang="nb-NO" dirty="0"/>
          </a:p>
          <a:p>
            <a:r>
              <a:rPr lang="nb-NO" dirty="0"/>
              <a:t>Flere lokale fiskestopp og fredningssoner ble innført, bl.a. for </a:t>
            </a:r>
            <a:r>
              <a:rPr lang="nb-NO" b="1" dirty="0"/>
              <a:t>kysttorsk i Nord-Norge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739E-9C57-4AE7-B15C-C6DCE23E91D8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865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Hvorfor relevant til «verdsetting av miljøet»:</a:t>
            </a:r>
            <a:endParaRPr lang="nb-NO" dirty="0"/>
          </a:p>
          <a:p>
            <a:r>
              <a:rPr lang="nb-NO" dirty="0"/>
              <a:t>Fiskestoppene viste at </a:t>
            </a:r>
            <a:r>
              <a:rPr lang="nb-NO" b="1" dirty="0"/>
              <a:t>ressurser kan bli overutnyttet</a:t>
            </a:r>
            <a:r>
              <a:rPr lang="nb-NO" dirty="0"/>
              <a:t>, og at man </a:t>
            </a:r>
            <a:r>
              <a:rPr lang="nb-NO" i="1" dirty="0"/>
              <a:t>må</a:t>
            </a:r>
            <a:r>
              <a:rPr lang="nb-NO" dirty="0"/>
              <a:t> sette verdi på bærekraft og framtidige inntekter.</a:t>
            </a:r>
          </a:p>
          <a:p>
            <a:r>
              <a:rPr lang="nb-NO" dirty="0"/>
              <a:t>Dette er nært knyttet til begreper som </a:t>
            </a:r>
            <a:r>
              <a:rPr lang="nb-NO" b="1" dirty="0"/>
              <a:t>opsjonsverdi</a:t>
            </a:r>
            <a:r>
              <a:rPr lang="nb-NO" dirty="0"/>
              <a:t> (fremtidig bruk) og </a:t>
            </a:r>
            <a:r>
              <a:rPr lang="nb-NO" b="1" dirty="0" err="1"/>
              <a:t>bequest</a:t>
            </a:r>
            <a:r>
              <a:rPr lang="nb-NO" b="1" dirty="0"/>
              <a:t> </a:t>
            </a:r>
            <a:r>
              <a:rPr lang="nb-NO" b="1" dirty="0" err="1"/>
              <a:t>value</a:t>
            </a:r>
            <a:r>
              <a:rPr lang="nb-NO" dirty="0"/>
              <a:t> (for framtidige generasjoner).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739E-9C57-4AE7-B15C-C6DCE23E91D8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011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/>
              <a:t>Direkte bruk</a:t>
            </a:r>
          </a:p>
          <a:p>
            <a:r>
              <a:rPr lang="nb-NO" dirty="0"/>
              <a:t>Fysiske goder: mat, tømmer, fisk</a:t>
            </a:r>
          </a:p>
          <a:p>
            <a:r>
              <a:rPr lang="nb-NO" dirty="0"/>
              <a:t>Rekreasjon: jakt, fiske, friluftsliv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b="1" dirty="0"/>
              <a:t>Indirekte bruk</a:t>
            </a:r>
          </a:p>
          <a:p>
            <a:r>
              <a:rPr lang="nb-NO" dirty="0"/>
              <a:t>Økosystemtjenester:</a:t>
            </a:r>
          </a:p>
          <a:p>
            <a:pPr lvl="1"/>
            <a:r>
              <a:rPr lang="nb-NO" dirty="0"/>
              <a:t>Flomdemping</a:t>
            </a:r>
          </a:p>
          <a:p>
            <a:pPr lvl="1"/>
            <a:r>
              <a:rPr lang="nb-NO" dirty="0"/>
              <a:t>Pollinering</a:t>
            </a:r>
          </a:p>
          <a:p>
            <a:pPr lvl="1"/>
            <a:r>
              <a:rPr lang="nb-NO" dirty="0"/>
              <a:t>Karbonbinding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739E-9C57-4AE7-B15C-C6DCE23E91D8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2033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739E-9C57-4AE7-B15C-C6DCE23E91D8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6192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 err="1"/>
              <a:t>Hedonisk</a:t>
            </a:r>
            <a:r>
              <a:rPr lang="nb-NO" b="1" dirty="0"/>
              <a:t> prising</a:t>
            </a:r>
            <a:r>
              <a:rPr lang="nb-NO" dirty="0"/>
              <a:t> = verdsettingsmetode der man analyserer hvordan </a:t>
            </a:r>
            <a:r>
              <a:rPr lang="nb-NO" b="1" dirty="0"/>
              <a:t>miljø- og kvalitetsfaktorer påvirker prisen på varer som omsettes i et marked</a:t>
            </a:r>
            <a:r>
              <a:rPr lang="nb-NO" dirty="0"/>
              <a:t>.</a:t>
            </a:r>
          </a:p>
          <a:p>
            <a:r>
              <a:rPr lang="nb-NO" dirty="0"/>
              <a:t>Vanligst brukt: </a:t>
            </a:r>
            <a:r>
              <a:rPr lang="nb-NO" b="1" dirty="0"/>
              <a:t>boligmarkedet</a:t>
            </a:r>
            <a:r>
              <a:rPr lang="nb-NO" dirty="0"/>
              <a:t> (</a:t>
            </a:r>
            <a:r>
              <a:rPr lang="nb-NO" dirty="0" err="1"/>
              <a:t>huspris</a:t>
            </a:r>
            <a:r>
              <a:rPr lang="nb-NO" dirty="0"/>
              <a:t> = sum av egenskaper → størrelse, beliggenhet, luftkvalitet, støy, utsikt, nærhet til grøntområder).</a:t>
            </a:r>
          </a:p>
          <a:p>
            <a:r>
              <a:rPr lang="nb-NO" dirty="0"/>
              <a:t>Også brukt i </a:t>
            </a:r>
            <a:r>
              <a:rPr lang="nb-NO" b="1" dirty="0"/>
              <a:t>arbeidsmarkedet</a:t>
            </a:r>
            <a:r>
              <a:rPr lang="nb-NO" dirty="0"/>
              <a:t> (lønn som kompensasjon for risiko/arbeidsmiljø).</a:t>
            </a:r>
          </a:p>
          <a:p>
            <a:r>
              <a:rPr lang="nb-NO" dirty="0"/>
              <a:t>Poenget: differansen i pris mellom like objekter med ulik miljøkvalitet → estimerer </a:t>
            </a:r>
            <a:r>
              <a:rPr lang="nb-NO" b="1" dirty="0"/>
              <a:t>betalingsvillighet (WTP)</a:t>
            </a:r>
            <a:r>
              <a:rPr lang="nb-NO" dirty="0"/>
              <a:t> for miljøgoder.</a:t>
            </a:r>
          </a:p>
          <a:p>
            <a:r>
              <a:rPr lang="nb-NO" b="1" dirty="0"/>
              <a:t>Fordel:</a:t>
            </a:r>
            <a:r>
              <a:rPr lang="nb-NO" dirty="0"/>
              <a:t> bygger på faktiske markedsdata (reelle valg).</a:t>
            </a:r>
            <a:br>
              <a:rPr lang="nb-NO" dirty="0"/>
            </a:br>
            <a:r>
              <a:rPr lang="nb-NO" b="1" dirty="0"/>
              <a:t>Ulempe:</a:t>
            </a:r>
            <a:r>
              <a:rPr lang="nb-NO" dirty="0"/>
              <a:t> krever mye data og gjelder bare goder som er «kapitalisert» i markedet (ikke eksistensverdier osv.).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4739E-9C57-4AE7-B15C-C6DCE23E91D8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706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</a:t>
            </a:r>
          </a:p>
        </p:txBody>
      </p:sp>
    </p:spTree>
    <p:extLst>
      <p:ext uri="{BB962C8B-B14F-4D97-AF65-F5344CB8AC3E}">
        <p14:creationId xmlns:p14="http://schemas.microsoft.com/office/powerpoint/2010/main" val="61589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0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</a:t>
            </a:r>
          </a:p>
        </p:txBody>
      </p:sp>
    </p:spTree>
    <p:extLst>
      <p:ext uri="{BB962C8B-B14F-4D97-AF65-F5344CB8AC3E}">
        <p14:creationId xmlns:p14="http://schemas.microsoft.com/office/powerpoint/2010/main" val="1334680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408140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709082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27022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4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</a:t>
            </a:r>
          </a:p>
        </p:txBody>
      </p:sp>
    </p:spTree>
    <p:extLst>
      <p:ext uri="{BB962C8B-B14F-4D97-AF65-F5344CB8AC3E}">
        <p14:creationId xmlns:p14="http://schemas.microsoft.com/office/powerpoint/2010/main" val="2108539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95541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84416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25734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6777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6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0678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18764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</a:t>
            </a:r>
          </a:p>
        </p:txBody>
      </p:sp>
    </p:spTree>
    <p:extLst>
      <p:ext uri="{BB962C8B-B14F-4D97-AF65-F5344CB8AC3E}">
        <p14:creationId xmlns:p14="http://schemas.microsoft.com/office/powerpoint/2010/main" val="226782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895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76181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107526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02.09.2025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9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02.09.2025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76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02.09.2025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861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02.09.2025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254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91FC-E0EA-6C14-AC4A-823EDB6C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Sok-2302 </a:t>
            </a:r>
            <a:br>
              <a:rPr lang="nb-NO" dirty="0"/>
            </a:br>
            <a:r>
              <a:rPr lang="nb-NO" dirty="0"/>
              <a:t>Verdsetting av miljøet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138D2-D716-800C-7BD4-51214B3DFA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 err="1"/>
              <a:t>Tietenberg</a:t>
            </a:r>
            <a:r>
              <a:rPr lang="nb-NO" dirty="0"/>
              <a:t> &amp; Lewis </a:t>
            </a:r>
          </a:p>
          <a:p>
            <a:r>
              <a:rPr lang="nb-NO" dirty="0"/>
              <a:t>Kapittel 4</a:t>
            </a:r>
          </a:p>
          <a:p>
            <a:endParaRPr lang="nb-NO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60DF337-25AD-4C8F-F889-34F9AAC6B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b="1" dirty="0">
                <a:latin typeface="Arial"/>
                <a:cs typeface="Arial"/>
              </a:rPr>
              <a:t>Eirik Heen &amp; </a:t>
            </a:r>
            <a:r>
              <a:rPr lang="nb-NO" b="1" dirty="0" err="1">
                <a:latin typeface="Arial"/>
                <a:cs typeface="Arial"/>
              </a:rPr>
              <a:t>ChatGDP</a:t>
            </a:r>
            <a:endParaRPr lang="nb-NO" b="1" dirty="0">
              <a:latin typeface="Arial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D11E3-1ED0-02B1-5A28-928F899FC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6" name="Picture Placeholder 15" descr="A dollar sign drawn in the middle of a forest&#10;&#10;AI-generated content may be incorrect.">
            <a:extLst>
              <a:ext uri="{FF2B5EF4-FFF2-40B4-BE49-F238E27FC236}">
                <a16:creationId xmlns:a16="http://schemas.microsoft.com/office/drawing/2014/main" id="{9DD00DBB-F213-8CA7-4641-00AA9FEE33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r="61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751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1E82-2FA2-2D2B-1C4E-AD848AEF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/>
              <a:t>Økonomiske metoder for å måle miljø- og ressursverdier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377193-30BE-FEF1-5B3B-7F49ADC79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9380107"/>
              </p:ext>
            </p:extLst>
          </p:nvPr>
        </p:nvGraphicFramePr>
        <p:xfrm>
          <a:off x="838200" y="1825625"/>
          <a:ext cx="929603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4063363509"/>
                    </a:ext>
                  </a:extLst>
                </a:gridCol>
                <a:gridCol w="3614057">
                  <a:extLst>
                    <a:ext uri="{9D8B030D-6E8A-4147-A177-3AD203B41FA5}">
                      <a16:colId xmlns:a16="http://schemas.microsoft.com/office/drawing/2014/main" val="3075625637"/>
                    </a:ext>
                  </a:extLst>
                </a:gridCol>
                <a:gridCol w="3675377">
                  <a:extLst>
                    <a:ext uri="{9D8B030D-6E8A-4147-A177-3AD203B41FA5}">
                      <a16:colId xmlns:a16="http://schemas.microsoft.com/office/drawing/2014/main" val="256112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Metode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Avslørte preferanser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Oppgitte preferanser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039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Direkte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Marked priser</a:t>
                      </a:r>
                    </a:p>
                    <a:p>
                      <a:r>
                        <a:rPr lang="nb-NO" dirty="0"/>
                        <a:t>Simulerte markeder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Betinget verdsetting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18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Indirekte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Reise kostnader</a:t>
                      </a:r>
                    </a:p>
                    <a:p>
                      <a:r>
                        <a:rPr lang="nb-NO" dirty="0" err="1"/>
                        <a:t>Hedonisk</a:t>
                      </a:r>
                      <a:r>
                        <a:rPr lang="nb-NO" dirty="0"/>
                        <a:t> prising (bolig/lønn)</a:t>
                      </a:r>
                    </a:p>
                    <a:p>
                      <a:r>
                        <a:rPr lang="nb-NO" dirty="0"/>
                        <a:t>Avvergene utgifter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Choice </a:t>
                      </a:r>
                      <a:r>
                        <a:rPr lang="nb-NO" dirty="0" err="1"/>
                        <a:t>experiments</a:t>
                      </a:r>
                      <a:endParaRPr lang="nb-NO" dirty="0"/>
                    </a:p>
                    <a:p>
                      <a:r>
                        <a:rPr lang="nb-NO" dirty="0" err="1"/>
                        <a:t>Conjoint</a:t>
                      </a:r>
                      <a:r>
                        <a:rPr lang="nb-NO" dirty="0"/>
                        <a:t>-analyse</a:t>
                      </a:r>
                    </a:p>
                    <a:p>
                      <a:r>
                        <a:rPr lang="nb-NO" dirty="0" err="1"/>
                        <a:t>Scenari</a:t>
                      </a:r>
                      <a:r>
                        <a:rPr lang="nb-NO" dirty="0"/>
                        <a:t>-rangerinspoengsetting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252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E35E89-D712-24F3-B7F3-70483856010D}"/>
              </a:ext>
            </a:extLst>
          </p:cNvPr>
          <p:cNvSpPr txBox="1"/>
          <p:nvPr/>
        </p:nvSpPr>
        <p:spPr>
          <a:xfrm>
            <a:off x="1095828" y="5334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Finnes flere metoder!</a:t>
            </a:r>
          </a:p>
        </p:txBody>
      </p:sp>
    </p:spTree>
    <p:extLst>
      <p:ext uri="{BB962C8B-B14F-4D97-AF65-F5344CB8AC3E}">
        <p14:creationId xmlns:p14="http://schemas.microsoft.com/office/powerpoint/2010/main" val="310763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319F-FECA-3963-598E-4522E32A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Direkte – Avslørte preferanser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B0BEC-B1DB-9F6E-143E-70D450D0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dirty="0"/>
              <a:t>Marked priser</a:t>
            </a:r>
          </a:p>
          <a:p>
            <a:r>
              <a:rPr lang="nb-NO" dirty="0"/>
              <a:t>Brukes når miljøgoder faktisk omsettes (f.eks. tømmer, fisk, jaktkort).</a:t>
            </a:r>
          </a:p>
          <a:p>
            <a:r>
              <a:rPr lang="nb-NO" dirty="0"/>
              <a:t>Direkte fordi verdien observeres i markedet.</a:t>
            </a:r>
          </a:p>
          <a:p>
            <a:r>
              <a:rPr lang="nb-NO" dirty="0"/>
              <a:t>Avslørt fordi det baseres på faktiske transaksjoner.</a:t>
            </a:r>
          </a:p>
          <a:p>
            <a:pPr marL="0" indent="0">
              <a:buNone/>
            </a:pPr>
            <a:r>
              <a:rPr lang="nb-NO" dirty="0"/>
              <a:t>Simulerte markeder</a:t>
            </a:r>
          </a:p>
          <a:p>
            <a:r>
              <a:rPr lang="nb-NO" dirty="0"/>
              <a:t>Når man skaper et kunstig marked for et gode (f.eks. auksjon på jaktrettigheter).</a:t>
            </a:r>
          </a:p>
          <a:p>
            <a:r>
              <a:rPr lang="nb-NO" dirty="0"/>
              <a:t>Direkte: observerer betalinger.</a:t>
            </a:r>
          </a:p>
          <a:p>
            <a:r>
              <a:rPr lang="nb-NO" dirty="0"/>
              <a:t>Avslørt: ekte kjøpsbeslutninger viser betalingsvillighet.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363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A9FF-C35B-C2A2-81F9-A8A00B3C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Direkte – Oppgitte preferanser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494D-74D7-0343-AFB7-C51415E9A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Betinget verdsetting (</a:t>
            </a:r>
            <a:r>
              <a:rPr lang="nb-NO" dirty="0" err="1"/>
              <a:t>Contingent</a:t>
            </a:r>
            <a:r>
              <a:rPr lang="nb-NO" dirty="0"/>
              <a:t> </a:t>
            </a:r>
            <a:r>
              <a:rPr lang="nb-NO" dirty="0" err="1"/>
              <a:t>Valuation</a:t>
            </a:r>
            <a:r>
              <a:rPr lang="nb-NO" dirty="0"/>
              <a:t>)</a:t>
            </a:r>
          </a:p>
          <a:p>
            <a:r>
              <a:rPr lang="nb-NO" dirty="0"/>
              <a:t>Spørreundersøkelse: «Hvor mye ville du være villig til å betale for </a:t>
            </a:r>
            <a:r>
              <a:rPr lang="nb-NO" dirty="0" err="1"/>
              <a:t>X</a:t>
            </a:r>
            <a:r>
              <a:rPr lang="nb-NO" dirty="0"/>
              <a:t>?»</a:t>
            </a:r>
          </a:p>
          <a:p>
            <a:r>
              <a:rPr lang="nb-NO" dirty="0"/>
              <a:t>Direkte: folk oppgir eksplisitt en sum.</a:t>
            </a:r>
          </a:p>
          <a:p>
            <a:r>
              <a:rPr lang="nb-NO" dirty="0"/>
              <a:t>Oppgitt: ikke observerte handlinger, men selvrapporterte svar.</a:t>
            </a:r>
          </a:p>
          <a:p>
            <a:r>
              <a:rPr lang="nb-NO" dirty="0"/>
              <a:t>Brukes ofte på eksistensverdier (f.eks. vern av koraller, villaks).</a:t>
            </a:r>
          </a:p>
        </p:txBody>
      </p:sp>
    </p:spTree>
    <p:extLst>
      <p:ext uri="{BB962C8B-B14F-4D97-AF65-F5344CB8AC3E}">
        <p14:creationId xmlns:p14="http://schemas.microsoft.com/office/powerpoint/2010/main" val="407997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762E-F543-297A-037A-DE12E5B2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Indirekte – Avslørte preferanser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7ED08-BE9F-131B-0C7A-D537FC8F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b-NO" dirty="0"/>
              <a:t>Reisekostnadsmetoden (Travel </a:t>
            </a:r>
            <a:r>
              <a:rPr lang="nb-NO" dirty="0" err="1"/>
              <a:t>Cost</a:t>
            </a:r>
            <a:r>
              <a:rPr lang="nb-NO" dirty="0"/>
              <a:t> Method)</a:t>
            </a:r>
          </a:p>
          <a:p>
            <a:r>
              <a:rPr lang="nb-NO" dirty="0"/>
              <a:t>Verdien av naturområder måles via folks reisekostnader (tid + penger).</a:t>
            </a:r>
          </a:p>
          <a:p>
            <a:r>
              <a:rPr lang="nb-NO" dirty="0"/>
              <a:t>Indirekte: vi observerer handlinger (reiser), ikke kjøp av miljøgodet.</a:t>
            </a:r>
          </a:p>
          <a:p>
            <a:r>
              <a:rPr lang="nb-NO" dirty="0"/>
              <a:t>Avslørt: faktiske valg og kostnader brukes til å beregne betalingsvillighet.</a:t>
            </a:r>
          </a:p>
          <a:p>
            <a:pPr marL="0" indent="0">
              <a:buNone/>
            </a:pPr>
            <a:r>
              <a:rPr lang="nb-NO" dirty="0" err="1"/>
              <a:t>Hedonisk</a:t>
            </a:r>
            <a:r>
              <a:rPr lang="nb-NO" dirty="0"/>
              <a:t> prising (bolig/lønn)</a:t>
            </a:r>
          </a:p>
          <a:p>
            <a:r>
              <a:rPr lang="nb-NO" dirty="0" err="1"/>
              <a:t>Huspriser</a:t>
            </a:r>
            <a:r>
              <a:rPr lang="nb-NO" dirty="0"/>
              <a:t>/lønn varierer med miljøfaktorer (luftkvalitet, støy, risiko).</a:t>
            </a:r>
          </a:p>
          <a:p>
            <a:r>
              <a:rPr lang="nb-NO" dirty="0"/>
              <a:t>Indirekte: miljøverdien er «gjemt» i en annen pris.</a:t>
            </a:r>
          </a:p>
          <a:p>
            <a:r>
              <a:rPr lang="nb-NO" dirty="0"/>
              <a:t>Avslørt: faktiske markedsdata avslører betalingsvillighet.</a:t>
            </a:r>
          </a:p>
          <a:p>
            <a:pPr marL="0" indent="0">
              <a:buNone/>
            </a:pPr>
            <a:r>
              <a:rPr lang="nb-NO" dirty="0"/>
              <a:t>Avvergende utgifter (Defensive </a:t>
            </a:r>
            <a:r>
              <a:rPr lang="nb-NO" dirty="0" err="1"/>
              <a:t>expenditures</a:t>
            </a:r>
            <a:r>
              <a:rPr lang="nb-NO" dirty="0"/>
              <a:t>)</a:t>
            </a:r>
          </a:p>
          <a:p>
            <a:r>
              <a:rPr lang="nb-NO" dirty="0"/>
              <a:t>Verdien måles via hva folk er villige til å betale for å unngå skader (f.eks. vannfiltre, lydisolering).</a:t>
            </a:r>
          </a:p>
          <a:p>
            <a:r>
              <a:rPr lang="nb-NO" dirty="0"/>
              <a:t>Indirekte: kjøpet gjelder et annet gode, men reflekterer miljøkostnad.</a:t>
            </a:r>
          </a:p>
          <a:p>
            <a:r>
              <a:rPr lang="nb-NO" dirty="0"/>
              <a:t>Avslørt: observerte utgifter i markedet.</a:t>
            </a:r>
          </a:p>
        </p:txBody>
      </p:sp>
    </p:spTree>
    <p:extLst>
      <p:ext uri="{BB962C8B-B14F-4D97-AF65-F5344CB8AC3E}">
        <p14:creationId xmlns:p14="http://schemas.microsoft.com/office/powerpoint/2010/main" val="3794013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B08B-AB5E-FC8B-28D6-81A1267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Indirekte – Oppgitte preferanser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651D-D4FF-5151-ECD3-71DF7977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b-NO" dirty="0"/>
              <a:t>Choice </a:t>
            </a:r>
            <a:r>
              <a:rPr lang="nb-NO" dirty="0" err="1"/>
              <a:t>experiments</a:t>
            </a:r>
            <a:endParaRPr lang="nb-NO" dirty="0"/>
          </a:p>
          <a:p>
            <a:r>
              <a:rPr lang="nb-NO" dirty="0"/>
              <a:t>Respondenter velger mellom scenarier med ulike attributter (pris, miljøkvalitet, reisetid).</a:t>
            </a:r>
          </a:p>
          <a:p>
            <a:r>
              <a:rPr lang="nb-NO" dirty="0"/>
              <a:t>Indirekte: verdien utledes fra valg mellom alternativer, ikke direkte betalingsspørsmål.</a:t>
            </a:r>
          </a:p>
          <a:p>
            <a:r>
              <a:rPr lang="nb-NO" dirty="0"/>
              <a:t>Oppgitt: basert på hypotetiske valg i spørreskjema.</a:t>
            </a:r>
          </a:p>
          <a:p>
            <a:pPr marL="0" indent="0">
              <a:buNone/>
            </a:pPr>
            <a:r>
              <a:rPr lang="nb-NO" dirty="0" err="1"/>
              <a:t>Conjoint</a:t>
            </a:r>
            <a:r>
              <a:rPr lang="nb-NO" dirty="0"/>
              <a:t>-analyse</a:t>
            </a:r>
          </a:p>
          <a:p>
            <a:r>
              <a:rPr lang="nb-NO" dirty="0"/>
              <a:t>Ligner på </a:t>
            </a:r>
            <a:r>
              <a:rPr lang="nb-NO" dirty="0" err="1"/>
              <a:t>choice</a:t>
            </a:r>
            <a:r>
              <a:rPr lang="nb-NO" dirty="0"/>
              <a:t> </a:t>
            </a:r>
            <a:r>
              <a:rPr lang="nb-NO" dirty="0" err="1"/>
              <a:t>experiments</a:t>
            </a:r>
            <a:r>
              <a:rPr lang="nb-NO" dirty="0"/>
              <a:t>, men respondentene rangerer/kombinerer egenskaper.</a:t>
            </a:r>
          </a:p>
          <a:p>
            <a:r>
              <a:rPr lang="nb-NO" dirty="0"/>
              <a:t>Indirekte: verdien av hver attributt utledes fra mønster i svarene.</a:t>
            </a:r>
          </a:p>
          <a:p>
            <a:r>
              <a:rPr lang="nb-NO" dirty="0"/>
              <a:t>Oppgitt: basert på hypotetiske vurderinger.</a:t>
            </a:r>
          </a:p>
          <a:p>
            <a:pPr marL="0" indent="0">
              <a:buNone/>
            </a:pPr>
            <a:r>
              <a:rPr lang="nb-NO" dirty="0"/>
              <a:t>Scenariorangering / poengsetting</a:t>
            </a:r>
          </a:p>
          <a:p>
            <a:r>
              <a:rPr lang="nb-NO" dirty="0"/>
              <a:t>Folk rangerer ulike scenarier (f.eks. «mest ønsket» → «minst ønsket»).</a:t>
            </a:r>
          </a:p>
          <a:p>
            <a:r>
              <a:rPr lang="nb-NO" dirty="0"/>
              <a:t>Indirekte: betalingsvillighet estimeres fra rangering, ikke tallfestet sum.</a:t>
            </a:r>
          </a:p>
          <a:p>
            <a:r>
              <a:rPr lang="nb-NO" dirty="0"/>
              <a:t>Oppgitt: bygger på rapporterte preferanser.</a:t>
            </a:r>
          </a:p>
        </p:txBody>
      </p:sp>
    </p:spTree>
    <p:extLst>
      <p:ext uri="{BB962C8B-B14F-4D97-AF65-F5344CB8AC3E}">
        <p14:creationId xmlns:p14="http://schemas.microsoft.com/office/powerpoint/2010/main" val="93820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6A4B-1C61-FAEE-B9C1-27E04B2E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Marked priser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A1341-85C8-C7A1-F843-4889EF00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Hvordan fungerer metoden? Bruker faktiske markedspriser på miljørelaterte goder som omsettes direkte.</a:t>
            </a:r>
          </a:p>
          <a:p>
            <a:r>
              <a:rPr lang="nb-NO" dirty="0"/>
              <a:t>Hvordan brukes den til miljøverdsetting? Kan brukes når miljøressurser handles i markedet, f.eks. fisk, tømmer eller jaktkort.</a:t>
            </a:r>
          </a:p>
          <a:p>
            <a:r>
              <a:rPr lang="nb-NO" dirty="0"/>
              <a:t>Eksempel: Markedsprisen på villaks viser verdien av bestanden.</a:t>
            </a:r>
          </a:p>
          <a:p>
            <a:endParaRPr lang="nb-NO" dirty="0"/>
          </a:p>
          <a:p>
            <a:r>
              <a:rPr lang="nb-NO" dirty="0"/>
              <a:t>Direkte fordi verdien observeres i markedet.</a:t>
            </a:r>
          </a:p>
          <a:p>
            <a:r>
              <a:rPr lang="nb-NO" dirty="0"/>
              <a:t>Avslørt fordi det baseres på faktiske transaksjoner.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6209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968C-194F-8AE1-01B3-36C015E8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Simulerte markeder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9BB0-AC51-42D8-81EB-48ABCFD68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Hvordan fungerer metoden? Skaper et kunstig marked hvor aktører kan by eller betale for miljøgoder.</a:t>
            </a:r>
          </a:p>
          <a:p>
            <a:r>
              <a:rPr lang="nb-NO" dirty="0"/>
              <a:t>Hvordan brukes den til miljøverdsetting? Gir observerte priser i en kontrollert situasjon, selv for goder som ellers ikke omsettes.</a:t>
            </a:r>
          </a:p>
          <a:p>
            <a:r>
              <a:rPr lang="nb-NO" dirty="0"/>
              <a:t>Eksempel: Auksjon på jaktrettigheter eller vannrettigheter.</a:t>
            </a:r>
          </a:p>
          <a:p>
            <a:endParaRPr lang="nb-NO" dirty="0"/>
          </a:p>
          <a:p>
            <a:r>
              <a:rPr lang="nb-NO" dirty="0"/>
              <a:t>Direkte: observerer betalinger.</a:t>
            </a:r>
          </a:p>
          <a:p>
            <a:r>
              <a:rPr lang="nb-NO" dirty="0"/>
              <a:t>Avslørt: ekte kjøpsbeslutninger viser betalingsvillighet.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4956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56D1-44FE-2BE7-D123-46D7BBC5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Betinget verdsetting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36C7C-C2E0-92C3-FAC2-C9CA38A68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52597" cy="4351338"/>
          </a:xfrm>
        </p:spPr>
        <p:txBody>
          <a:bodyPr>
            <a:normAutofit/>
          </a:bodyPr>
          <a:lstStyle/>
          <a:p>
            <a:r>
              <a:rPr lang="nb-NO" sz="1600" dirty="0"/>
              <a:t>Hvordan fungerer metoden? Bygger på spørreundersøkelser om betalingsvillighet (WTP/WTA).</a:t>
            </a:r>
          </a:p>
          <a:p>
            <a:r>
              <a:rPr lang="nb-NO" sz="1600" dirty="0"/>
              <a:t>Hvordan brukes den til miljøverdsetting? Brukes til å verdsette goder uten markedspris, inkludert eksistens- og opsjonsverdier.</a:t>
            </a:r>
          </a:p>
          <a:p>
            <a:r>
              <a:rPr lang="nb-NO" sz="1600" dirty="0"/>
              <a:t>Eksempel: «Hvor mye er du villig til å betale for å bevare dyphavskoraller?»</a:t>
            </a:r>
          </a:p>
          <a:p>
            <a:pPr>
              <a:defRPr sz="2200"/>
            </a:pPr>
            <a:endParaRPr lang="nb-NO" sz="1600" dirty="0"/>
          </a:p>
          <a:p>
            <a:r>
              <a:rPr lang="nb-NO" sz="1600" dirty="0"/>
              <a:t>Direkte: folk oppgir eksplisitt en sum.</a:t>
            </a:r>
          </a:p>
          <a:p>
            <a:r>
              <a:rPr lang="nb-NO" sz="1600" dirty="0"/>
              <a:t>Oppgitt: ikke observerte handlinger, men selvrapporterte svar.</a:t>
            </a:r>
          </a:p>
        </p:txBody>
      </p:sp>
      <p:pic>
        <p:nvPicPr>
          <p:cNvPr id="2050" name="Picture 2" descr="Sample of WTP question on survey. | Download Scientific Diagram">
            <a:extLst>
              <a:ext uri="{FF2B5EF4-FFF2-40B4-BE49-F238E27FC236}">
                <a16:creationId xmlns:a16="http://schemas.microsoft.com/office/drawing/2014/main" id="{6B00220D-A9EE-5C4F-DBDD-207A9223B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5059" y="1825625"/>
            <a:ext cx="4275881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45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aluation of Ecosystem Services: Travel Cost Method - YouTube">
            <a:extLst>
              <a:ext uri="{FF2B5EF4-FFF2-40B4-BE49-F238E27FC236}">
                <a16:creationId xmlns:a16="http://schemas.microsoft.com/office/drawing/2014/main" id="{DD47C03D-AE82-6188-4009-4E45B1C65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5427"/>
          <a:stretch>
            <a:fillRect/>
          </a:stretch>
        </p:blipFill>
        <p:spPr bwMode="auto">
          <a:xfrm>
            <a:off x="7680988" y="0"/>
            <a:ext cx="4511012" cy="233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F4F00-F977-841A-4A9A-85F3F7D4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Reisekostnadsmetoden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C7AD-7ED5-88DE-B212-4451FD4C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29653"/>
            <a:ext cx="8568018" cy="4247310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Hvordan fungerer metoden? Ser på hvor mye folk betaler i tid og penger for å reise til et område.</a:t>
            </a:r>
          </a:p>
          <a:p>
            <a:r>
              <a:rPr lang="nb-NO" dirty="0"/>
              <a:t>Hvordan brukes den til miljøverdsetting? Reiseutgifter fungerer som en indirekte indikator på verdien av miljøgoder.</a:t>
            </a:r>
          </a:p>
          <a:p>
            <a:r>
              <a:rPr lang="nb-NO" dirty="0"/>
              <a:t>Eksempel: Besøk til en nasjonalpark kan verdsettes ved å summere reiseutgifter.</a:t>
            </a:r>
          </a:p>
          <a:p>
            <a:endParaRPr lang="nb-NO" dirty="0"/>
          </a:p>
          <a:p>
            <a:r>
              <a:rPr lang="nb-NO" dirty="0"/>
              <a:t>Indirekte: vi observerer handlinger (reiser), ikke kjøp av miljøgodet.</a:t>
            </a:r>
          </a:p>
          <a:p>
            <a:r>
              <a:rPr lang="nb-NO" dirty="0"/>
              <a:t>Avslørt: faktiske valg og kostnader brukes til å beregne betalingsvillighet.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02895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EBA7-4D1F-E892-1EA0-8CE9793B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 err="1"/>
              <a:t>Hedonisk</a:t>
            </a:r>
            <a:r>
              <a:rPr lang="nb-NO" dirty="0"/>
              <a:t> prising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B82F-E2AA-64F8-3ACF-BD4FFF31A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nb-NO" sz="1800"/>
              <a:t>Hvordan fungerer metoden? Analyserer hvordan miljøkvaliteter påvirker prisen på andre varer.</a:t>
            </a:r>
          </a:p>
          <a:p>
            <a:r>
              <a:rPr lang="nb-NO" sz="1800"/>
              <a:t>Hvordan brukes den til miljøverdsetting? Bruker regresjonsanalyse for å isolere effekten av f.eks. luftkvalitet eller utsikt på boligpriser.</a:t>
            </a:r>
          </a:p>
          <a:p>
            <a:r>
              <a:rPr lang="nb-NO" sz="1800"/>
              <a:t>Eksempel: Bolig i stille område koster mer enn lik bolig ved motorvei → verdi av lav støy.</a:t>
            </a:r>
          </a:p>
          <a:p>
            <a:endParaRPr lang="nb-NO" sz="1800"/>
          </a:p>
          <a:p>
            <a:r>
              <a:rPr lang="nb-NO" sz="1800"/>
              <a:t>Indirekte: miljøverdien er «gjemt» i en annen pris.</a:t>
            </a:r>
          </a:p>
          <a:p>
            <a:r>
              <a:rPr lang="nb-NO" sz="1800"/>
              <a:t>Avslørt: faktiske markedsdata avslører betalingsvillighet.</a:t>
            </a:r>
          </a:p>
        </p:txBody>
      </p:sp>
      <p:pic>
        <p:nvPicPr>
          <p:cNvPr id="4098" name="Picture 2" descr="Valuation of Ecosystem Services: Hedonic Pricing Method">
            <a:extLst>
              <a:ext uri="{FF2B5EF4-FFF2-40B4-BE49-F238E27FC236}">
                <a16:creationId xmlns:a16="http://schemas.microsoft.com/office/drawing/2014/main" id="{360FF192-5F15-69E1-E8C2-5F2122AE6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auto">
          <a:xfrm>
            <a:off x="6172200" y="2576341"/>
            <a:ext cx="5181600" cy="284990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6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389D-07A8-A98F-8654-5C240A02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Exxon </a:t>
            </a:r>
            <a:r>
              <a:rPr lang="nb-NO" dirty="0" err="1"/>
              <a:t>Valdez</a:t>
            </a:r>
            <a:r>
              <a:rPr lang="nb-NO" dirty="0"/>
              <a:t> – Historisk 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023BC-3D43-39C4-C13A-1C4F5DE57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nb-NO" sz="1500" dirty="0"/>
              <a:t>1989: Tankskipet </a:t>
            </a:r>
            <a:r>
              <a:rPr lang="nb-NO" sz="1500" i="1" dirty="0"/>
              <a:t>Exxon </a:t>
            </a:r>
            <a:r>
              <a:rPr lang="nb-NO" sz="1500" i="1" dirty="0" err="1"/>
              <a:t>Valdez</a:t>
            </a:r>
            <a:r>
              <a:rPr lang="nb-NO" sz="1500" dirty="0"/>
              <a:t> grunnstøtte i Alaska.</a:t>
            </a:r>
          </a:p>
          <a:p>
            <a:r>
              <a:rPr lang="nb-NO" sz="1500" dirty="0"/>
              <a:t>Utslipp: ca. 41 millioner liter råolje i havet.</a:t>
            </a:r>
          </a:p>
          <a:p>
            <a:r>
              <a:rPr lang="nb-NO" sz="1500" dirty="0"/>
              <a:t>Konsekvenser:</a:t>
            </a:r>
          </a:p>
          <a:p>
            <a:pPr lvl="1"/>
            <a:r>
              <a:rPr lang="nb-NO" sz="1500" dirty="0"/>
              <a:t>Omfattende ødeleggelser av fugleliv, fiskebestander og kystøkosystem.</a:t>
            </a:r>
          </a:p>
          <a:p>
            <a:pPr lvl="1"/>
            <a:r>
              <a:rPr lang="nb-NO" sz="1500" dirty="0"/>
              <a:t>Store kostnader for lokalsamfunn (fiske og turisme).</a:t>
            </a:r>
          </a:p>
          <a:p>
            <a:r>
              <a:rPr lang="nb-NO" sz="1500" dirty="0"/>
              <a:t>Erstatningskrav:</a:t>
            </a:r>
          </a:p>
          <a:p>
            <a:pPr lvl="1"/>
            <a:r>
              <a:rPr lang="nb-NO" sz="1500" dirty="0"/>
              <a:t>Rettssaker om hvordan man skulle verdsette miljøskaden.</a:t>
            </a:r>
          </a:p>
          <a:p>
            <a:pPr lvl="1"/>
            <a:r>
              <a:rPr lang="nb-NO" sz="1500" dirty="0"/>
              <a:t>Direkte opprydningskostnader vs. </a:t>
            </a:r>
            <a:r>
              <a:rPr lang="nb-NO" sz="1500" dirty="0" err="1"/>
              <a:t>intangible</a:t>
            </a:r>
            <a:r>
              <a:rPr lang="nb-NO" sz="1500" dirty="0"/>
              <a:t> tap (eksistens- og opsjonsverdier).</a:t>
            </a:r>
          </a:p>
          <a:p>
            <a:pPr lvl="1"/>
            <a:endParaRPr lang="nb-NO" sz="1500" dirty="0"/>
          </a:p>
          <a:p>
            <a:r>
              <a:rPr lang="nb-NO" sz="1500" dirty="0"/>
              <a:t>Saken synliggjorde utfordringen – </a:t>
            </a:r>
            <a:r>
              <a:rPr lang="nb-NO" sz="1500" i="1" dirty="0"/>
              <a:t>hvordan setter man en pris på natur og miljø?</a:t>
            </a:r>
            <a:endParaRPr lang="nb-NO" sz="1500" dirty="0"/>
          </a:p>
        </p:txBody>
      </p:sp>
      <p:pic>
        <p:nvPicPr>
          <p:cNvPr id="1026" name="Picture 2" descr="The Exxon Valdez — 25 Years Later | The Current">
            <a:extLst>
              <a:ext uri="{FF2B5EF4-FFF2-40B4-BE49-F238E27FC236}">
                <a16:creationId xmlns:a16="http://schemas.microsoft.com/office/drawing/2014/main" id="{BBD95F58-F938-47D2-16CB-8348B0DC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77141"/>
            <a:ext cx="5181600" cy="244830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64072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17F1-7367-C7F9-C239-101A95E1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Avvergende utgifter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9D65-DD75-83A5-B353-0E5DC4A0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424" cy="4351338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Hvordan fungerer metoden? Måler hva folk er villige til å betale for å unngå miljøskader eller dårlig kvalitet.</a:t>
            </a:r>
          </a:p>
          <a:p>
            <a:r>
              <a:rPr lang="nb-NO" dirty="0"/>
              <a:t>Hvordan brukes den til miljøverdsetting? Viser den indirekte verdien av miljøforbedringer gjennom utgifter til beskyttelsestiltak.</a:t>
            </a:r>
          </a:p>
          <a:p>
            <a:r>
              <a:rPr lang="nb-NO" dirty="0"/>
              <a:t>Eksempel: Kjøp av vannfiltre eller lydisolering som respons på forurensning eller støy.</a:t>
            </a:r>
          </a:p>
          <a:p>
            <a:endParaRPr lang="nb-NO" dirty="0"/>
          </a:p>
          <a:p>
            <a:r>
              <a:rPr lang="nb-NO" dirty="0"/>
              <a:t>Indirekte: kjøpet gjelder et annet gode, men reflekterer miljøkostnad.</a:t>
            </a:r>
          </a:p>
          <a:p>
            <a:r>
              <a:rPr lang="nb-NO" dirty="0"/>
              <a:t>Avslørt: observerte utgifter i markedet.</a:t>
            </a:r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97BA3FCB-7CC5-31A4-0FEE-4EDBC3E7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49" y="2030107"/>
            <a:ext cx="4656115" cy="31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5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D492-2D12-EF51-C208-365F0CF8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Choice </a:t>
            </a:r>
            <a:r>
              <a:rPr lang="nb-NO" dirty="0" err="1"/>
              <a:t>experiments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C9BFB-3117-B67D-8939-8285972B3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nb-NO" sz="1800"/>
              <a:t>Hvordan fungerer metoden? Respondenter velger mellom scenarier med ulike attributter og priser.</a:t>
            </a:r>
          </a:p>
          <a:p>
            <a:r>
              <a:rPr lang="nb-NO" sz="1800"/>
              <a:t>Hvordan brukes den til miljøverdsetting? Brukes til å verdsette enkeltattributter ved å analysere valg mellom alternativer.</a:t>
            </a:r>
          </a:p>
          <a:p>
            <a:r>
              <a:rPr lang="nb-NO" sz="1800"/>
              <a:t>Eksempel: Velge mellom reisepakker med ulik pris, reisetid og naturkvalitet.</a:t>
            </a:r>
          </a:p>
          <a:p>
            <a:endParaRPr lang="nb-NO" sz="1800"/>
          </a:p>
          <a:p>
            <a:r>
              <a:rPr lang="nb-NO" sz="1800"/>
              <a:t>Indirekte: verdien utledes fra valg mellom alternativer, ikke direkte betalingsspørsmål.</a:t>
            </a:r>
          </a:p>
          <a:p>
            <a:r>
              <a:rPr lang="nb-NO" sz="1800"/>
              <a:t>Oppgitt: basert på hypotetiske valg i spørreskjema.</a:t>
            </a:r>
          </a:p>
        </p:txBody>
      </p:sp>
      <p:pic>
        <p:nvPicPr>
          <p:cNvPr id="5122" name="Picture 2" descr="Choice Experiments for Estimating the Non-Market Value of Ecosystem  Services in the Bang Kachao Green Area, Thailand">
            <a:extLst>
              <a:ext uri="{FF2B5EF4-FFF2-40B4-BE49-F238E27FC236}">
                <a16:creationId xmlns:a16="http://schemas.microsoft.com/office/drawing/2014/main" id="{42F435AB-6721-801D-E0B8-F0398BF6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2287" y="1825625"/>
            <a:ext cx="4821426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28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A864-E11D-16A3-5867-DD302A47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 err="1"/>
              <a:t>Conjoint</a:t>
            </a:r>
            <a:r>
              <a:rPr lang="nb-NO" dirty="0"/>
              <a:t>-analyse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55121-762C-2B97-5401-3C23B4B82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defRPr sz="2200"/>
            </a:pPr>
            <a:r>
              <a:rPr lang="nb-NO" sz="1400"/>
              <a:t>Hvordan fungerer metoden? Respondenter rangerer eller vurderer kombinasjoner av attributter.</a:t>
            </a:r>
          </a:p>
          <a:p>
            <a:pPr>
              <a:defRPr sz="2200"/>
            </a:pPr>
            <a:r>
              <a:rPr lang="nb-NO" sz="1400"/>
              <a:t>Hvordan brukes den til miljøverdsetting? Tillater estimering av marginal betalingsvillighet for hvert attributt.</a:t>
            </a:r>
          </a:p>
          <a:p>
            <a:pPr>
              <a:defRPr sz="2200"/>
            </a:pPr>
            <a:r>
              <a:rPr lang="nb-NO" sz="1400"/>
              <a:t>Eksempel: Undersøkelse hvor folk vurderer kombinasjoner av strømpris og utslippsnivå.</a:t>
            </a:r>
          </a:p>
          <a:p>
            <a:pPr>
              <a:defRPr sz="2200"/>
            </a:pPr>
            <a:endParaRPr lang="nb-NO" sz="1400"/>
          </a:p>
          <a:p>
            <a:r>
              <a:rPr lang="nb-NO" sz="1400"/>
              <a:t>Indirekte: verdien av hver attributt utledes fra mønster i svarene.</a:t>
            </a:r>
          </a:p>
          <a:p>
            <a:r>
              <a:rPr lang="nb-NO" sz="1400"/>
              <a:t>Oppgitt: basert på hypotetiske vurderinger.</a:t>
            </a:r>
          </a:p>
        </p:txBody>
      </p:sp>
      <p:pic>
        <p:nvPicPr>
          <p:cNvPr id="7170" name="Picture 2" descr="How To Choose Between Conjoint Analysis ...">
            <a:extLst>
              <a:ext uri="{FF2B5EF4-FFF2-40B4-BE49-F238E27FC236}">
                <a16:creationId xmlns:a16="http://schemas.microsoft.com/office/drawing/2014/main" id="{20EEC742-74B4-6089-C790-F7182C39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545594"/>
            <a:ext cx="5181600" cy="29114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5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D0B2-D26A-EAAF-6FBF-B79CE4AB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av metoder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74FF-5B0E-09EE-82C6-C5EDC0AB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200"/>
            </a:pPr>
            <a:r>
              <a:rPr lang="nb-NO" dirty="0"/>
              <a:t>Hvordan fungerer metoden? Metodene varierer i tilnærming, datakrav og hva slags verdier de fanger.</a:t>
            </a:r>
          </a:p>
          <a:p>
            <a:pPr>
              <a:defRPr sz="2200"/>
            </a:pPr>
            <a:r>
              <a:rPr lang="nb-NO" dirty="0"/>
              <a:t>Hvordan brukes den til miljøverdsetting? Valg av metode avhenger av om verdien kan observeres i markedet eller må spørres om.</a:t>
            </a:r>
          </a:p>
          <a:p>
            <a:pPr>
              <a:defRPr sz="2200"/>
            </a:pPr>
            <a:endParaRPr lang="nb-NO" dirty="0"/>
          </a:p>
          <a:p>
            <a:pPr>
              <a:defRPr sz="2200"/>
            </a:pPr>
            <a:r>
              <a:rPr lang="nb-NO" dirty="0"/>
              <a:t>Viktig!: Kombinasjon av metoder kan gi bedre estimater av miljøverdier.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99171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90D7-109A-F892-8317-6DFFF00D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err="1"/>
              <a:t>Willingness</a:t>
            </a:r>
            <a:r>
              <a:rPr lang="nb-NO" sz="4000" dirty="0"/>
              <a:t> to </a:t>
            </a:r>
            <a:r>
              <a:rPr lang="nb-NO" sz="4000" dirty="0" err="1"/>
              <a:t>Pay</a:t>
            </a:r>
            <a:r>
              <a:rPr lang="nb-NO" sz="4000" dirty="0"/>
              <a:t> og </a:t>
            </a:r>
            <a:r>
              <a:rPr lang="nb-NO" sz="4000" dirty="0" err="1"/>
              <a:t>Willingness</a:t>
            </a:r>
            <a:r>
              <a:rPr lang="nb-NO" sz="4000" dirty="0"/>
              <a:t> to Accept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06AD-7970-9B26-3B06-4DCEA4CD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WTP = betalingsvillighet</a:t>
            </a:r>
          </a:p>
          <a:p>
            <a:pPr lvl="1"/>
            <a:r>
              <a:rPr lang="nb-NO" dirty="0"/>
              <a:t>Hvor mye en person er villig til å betale for å få et gode (eller unngå en skade).</a:t>
            </a:r>
          </a:p>
          <a:p>
            <a:pPr lvl="1"/>
            <a:r>
              <a:rPr lang="nb-NO" dirty="0"/>
              <a:t>Typisk brukt når man ikke har retten til godet fra før.</a:t>
            </a:r>
          </a:p>
          <a:p>
            <a:pPr lvl="2"/>
            <a:r>
              <a:rPr lang="nb-NO" dirty="0"/>
              <a:t>Spørsmål: Hvor mye er du villig til å betale i engangsbeløp for at støyskjermen bygges?</a:t>
            </a:r>
          </a:p>
          <a:p>
            <a:r>
              <a:rPr lang="nb-NO" dirty="0"/>
              <a:t>WTA = kompensasjonskrav</a:t>
            </a:r>
          </a:p>
          <a:p>
            <a:pPr lvl="1"/>
            <a:r>
              <a:rPr lang="nb-NO" dirty="0"/>
              <a:t>Hvor mye en person krever i kompensasjon for å gi fra seg et gode (eller akseptere en skade).</a:t>
            </a:r>
          </a:p>
          <a:p>
            <a:pPr lvl="1"/>
            <a:r>
              <a:rPr lang="nb-NO" dirty="0"/>
              <a:t>Typisk brukt når man allerede har retten til godet.</a:t>
            </a:r>
          </a:p>
          <a:p>
            <a:pPr lvl="2"/>
            <a:r>
              <a:rPr lang="nb-NO" dirty="0"/>
              <a:t>Spørsmål: Hvor mye i kompensasjon må du få for at det ikke bygges støyskjerm?</a:t>
            </a:r>
          </a:p>
        </p:txBody>
      </p:sp>
    </p:spTree>
    <p:extLst>
      <p:ext uri="{BB962C8B-B14F-4D97-AF65-F5344CB8AC3E}">
        <p14:creationId xmlns:p14="http://schemas.microsoft.com/office/powerpoint/2010/main" val="319213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2226-A00D-1A7A-A8D6-55B00444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Norsk case – verdsetting av miljøet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CDFC9-8B9F-7E64-A8F0-C2DB1354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36006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 dirty="0"/>
              <a:t>Hvorfor studien?</a:t>
            </a:r>
          </a:p>
          <a:p>
            <a:r>
              <a:rPr lang="nb-NO" dirty="0"/>
              <a:t>Bestilt av Miljødirektoratet (2016)</a:t>
            </a:r>
          </a:p>
          <a:p>
            <a:r>
              <a:rPr lang="nb-NO" dirty="0"/>
              <a:t>Behov for å kunne verdsette miljøskader ved oljeutslipp</a:t>
            </a:r>
          </a:p>
          <a:p>
            <a:r>
              <a:rPr lang="nb-NO" dirty="0"/>
              <a:t>Grunnlag for nytte–kostnadsanalyser i petroleumsforvaltningen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Metode:</a:t>
            </a:r>
          </a:p>
          <a:p>
            <a:r>
              <a:rPr lang="nb-NO" dirty="0" err="1"/>
              <a:t>Contingent</a:t>
            </a:r>
            <a:r>
              <a:rPr lang="nb-NO" dirty="0"/>
              <a:t> </a:t>
            </a:r>
            <a:r>
              <a:rPr lang="nb-NO" dirty="0" err="1"/>
              <a:t>Valuation</a:t>
            </a:r>
            <a:r>
              <a:rPr lang="nb-NO" dirty="0"/>
              <a:t> (betinget verdsetting)</a:t>
            </a:r>
          </a:p>
          <a:p>
            <a:r>
              <a:rPr lang="nb-NO" dirty="0"/>
              <a:t>Scenario: oljeutslipp i Nord-Norge → skade på sjøfugl, sel og strandsoner</a:t>
            </a:r>
          </a:p>
          <a:p>
            <a:r>
              <a:rPr lang="nb-NO" dirty="0"/>
              <a:t>Spørsmål: «Hvor mye ville din husholdning være villig til å betale (engangsbeløp) for å unngå dette?»</a:t>
            </a:r>
          </a:p>
          <a:p>
            <a:endParaRPr lang="nb-NO" dirty="0"/>
          </a:p>
        </p:txBody>
      </p:sp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7FD0F43D-7CCF-E3D2-1E60-ACC215E7D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64706" y="1499346"/>
            <a:ext cx="3227294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115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5947-C45A-6E9F-D348-E145BC09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Metode – Betinget verdsetting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9F65A-0E6B-CA29-1CA8-98DCD82A0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b-NO" dirty="0"/>
              <a:t>Hvordan fungerer det?</a:t>
            </a:r>
          </a:p>
          <a:p>
            <a:r>
              <a:rPr lang="nb-NO" dirty="0"/>
              <a:t>Folk oppgir betalingsvillighet (WTP) i et hypotetisk scenario</a:t>
            </a:r>
          </a:p>
          <a:p>
            <a:r>
              <a:rPr lang="nb-NO" dirty="0"/>
              <a:t>Gir en direkte verdi på miljøgoder uten markedspris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Fordeler:</a:t>
            </a:r>
          </a:p>
          <a:p>
            <a:r>
              <a:rPr lang="nb-NO" dirty="0"/>
              <a:t>Fanger opp </a:t>
            </a:r>
            <a:r>
              <a:rPr lang="nb-NO" dirty="0" err="1"/>
              <a:t>intangible</a:t>
            </a:r>
            <a:r>
              <a:rPr lang="nb-NO" dirty="0"/>
              <a:t> verdier (eksistens, opsjon, </a:t>
            </a:r>
            <a:r>
              <a:rPr lang="nb-NO" dirty="0" err="1"/>
              <a:t>bequest</a:t>
            </a:r>
            <a:r>
              <a:rPr lang="nb-NO" dirty="0"/>
              <a:t>)</a:t>
            </a:r>
          </a:p>
          <a:p>
            <a:r>
              <a:rPr lang="nb-NO" dirty="0"/>
              <a:t>Kan brukes på goder som ellers ikke verdsettes i markedet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Begrensninger:</a:t>
            </a:r>
          </a:p>
          <a:p>
            <a:r>
              <a:rPr lang="nb-NO" dirty="0"/>
              <a:t>Hypotetisk → risiko for over-/undervurdering</a:t>
            </a:r>
          </a:p>
          <a:p>
            <a:r>
              <a:rPr lang="nb-NO" dirty="0"/>
              <a:t>Sterkt avhengig av hvordan scenario og spørsmål er formulert</a:t>
            </a:r>
          </a:p>
          <a:p>
            <a:endParaRPr lang="nb-NO" dirty="0"/>
          </a:p>
          <a:p>
            <a:r>
              <a:rPr lang="nb-NO" dirty="0"/>
              <a:t>Hvor mye er DU villig til å betale for å unngå oljeboring i Nord-Norge? 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8578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B085-F211-ADCF-AA00-A3831BDC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– Betalingsvillighet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A7A4-A8BE-8F01-82BD-2248E815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 dirty="0"/>
              <a:t>Nord-Norge: ca. 715 kr per husholdning</a:t>
            </a:r>
          </a:p>
          <a:p>
            <a:pPr marL="0" indent="0">
              <a:buNone/>
            </a:pPr>
            <a:r>
              <a:rPr lang="nb-NO" dirty="0"/>
              <a:t>Resten av Norge: ca. 849 kr per husholdning</a:t>
            </a:r>
          </a:p>
          <a:p>
            <a:r>
              <a:rPr lang="nb-NO" dirty="0"/>
              <a:t>→ Folk setter faktisk en pengeverdi på miljøet, selv uten markedspris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Utfordringer med metoden:</a:t>
            </a:r>
          </a:p>
          <a:p>
            <a:r>
              <a:rPr lang="nb-NO" dirty="0"/>
              <a:t>Hypotetisk bias: svar ≠ virkelige handlinger</a:t>
            </a:r>
          </a:p>
          <a:p>
            <a:r>
              <a:rPr lang="nb-NO" dirty="0"/>
              <a:t>Informasjonsnivå: resultater påvirkes av kunnskapsnivå</a:t>
            </a:r>
          </a:p>
          <a:p>
            <a:r>
              <a:rPr lang="nb-NO" dirty="0"/>
              <a:t>Strategisk atferd: noen svarer taktisk</a:t>
            </a:r>
          </a:p>
          <a:p>
            <a:r>
              <a:rPr lang="nb-NO" dirty="0"/>
              <a:t>Scenarioavhengighet: små endringer i spørsmål gir ulike svar</a:t>
            </a:r>
          </a:p>
          <a:p>
            <a:endParaRPr lang="nb-NO" dirty="0"/>
          </a:p>
          <a:p>
            <a:r>
              <a:rPr lang="nb-NO" dirty="0"/>
              <a:t>Poeng: Nyttige estimater, men usikkerhet må alltid tas i betraktning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93051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810B-4319-1D98-A7C0-3C709FDE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Diskusjon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A4DA-1FAE-CADB-4B4F-593D2D638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b-NO" dirty="0"/>
              <a:t>Hvorfor lavere betalingsvillighet i Nord-Norge?</a:t>
            </a:r>
          </a:p>
          <a:p>
            <a:r>
              <a:rPr lang="nb-NO" dirty="0"/>
              <a:t>Nærhet til oljeindustrien?</a:t>
            </a:r>
          </a:p>
          <a:p>
            <a:r>
              <a:rPr lang="nb-NO" dirty="0"/>
              <a:t>Forskjellig forhold til natur og ressursbruk?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Hva betyr resultatene?</a:t>
            </a:r>
          </a:p>
          <a:p>
            <a:r>
              <a:rPr lang="nb-NO" dirty="0"/>
              <a:t>Miljøgoder kan få en monetær verdi</a:t>
            </a:r>
          </a:p>
          <a:p>
            <a:r>
              <a:rPr lang="nb-NO" dirty="0"/>
              <a:t>Gir grunnlag for politikk og prioritering, men ikke «sann» verdi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Diskusjonsspørsmål: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Ville dere svart høyere eller lavere enn gjennomsnittet?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Bør slike metoder brukes når myndigheter setter verdien på naturen?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Hvordan kunne man redusere problemene med hypotetiske svar?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96372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B46C-5296-1499-1904-DCC927A0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– Verdsetting av miljøet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90889-9746-8FAF-1271-98D90E13D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 dirty="0"/>
              <a:t>Hvorfor verdsette miljøet?</a:t>
            </a:r>
          </a:p>
          <a:p>
            <a:pPr lvl="1"/>
            <a:r>
              <a:rPr lang="nb-NO" dirty="0"/>
              <a:t>Miljøgoder mangler markedspris → risiko for å bli ignorert.</a:t>
            </a:r>
          </a:p>
          <a:p>
            <a:r>
              <a:rPr lang="nb-NO" dirty="0"/>
              <a:t>Metoder:</a:t>
            </a:r>
          </a:p>
          <a:p>
            <a:pPr lvl="1"/>
            <a:r>
              <a:rPr lang="nb-NO" dirty="0"/>
              <a:t>Avslørte preferanser: basert på faktiske markedsvalg (f.eks. </a:t>
            </a:r>
            <a:r>
              <a:rPr lang="nb-NO" dirty="0" err="1"/>
              <a:t>hedonisk</a:t>
            </a:r>
            <a:r>
              <a:rPr lang="nb-NO" dirty="0"/>
              <a:t> prising, reisekostnad).</a:t>
            </a:r>
          </a:p>
          <a:p>
            <a:pPr lvl="1"/>
            <a:r>
              <a:rPr lang="nb-NO" dirty="0"/>
              <a:t>Oppgitte preferanser: basert på spørreundersøkelser (f.eks. betinget verdsetting, </a:t>
            </a:r>
            <a:r>
              <a:rPr lang="nb-NO" dirty="0" err="1"/>
              <a:t>choice</a:t>
            </a:r>
            <a:r>
              <a:rPr lang="nb-NO" dirty="0"/>
              <a:t> </a:t>
            </a:r>
            <a:r>
              <a:rPr lang="nb-NO" dirty="0" err="1"/>
              <a:t>experiments</a:t>
            </a:r>
            <a:r>
              <a:rPr lang="nb-NO" dirty="0"/>
              <a:t>).</a:t>
            </a:r>
          </a:p>
          <a:p>
            <a:pPr lvl="1"/>
            <a:r>
              <a:rPr lang="nb-NO" dirty="0"/>
              <a:t>Direkte vs. indirekte metoder.</a:t>
            </a:r>
          </a:p>
          <a:p>
            <a:r>
              <a:rPr lang="nb-NO" dirty="0"/>
              <a:t>WTP vs. WTA:</a:t>
            </a:r>
          </a:p>
          <a:p>
            <a:pPr lvl="1"/>
            <a:r>
              <a:rPr lang="nb-NO" dirty="0"/>
              <a:t>Betalingsvillighet vs. kompensasjonskrav → ofte stor forskjell pga. tapsaversjon og unike miljøgoder.</a:t>
            </a:r>
          </a:p>
          <a:p>
            <a:r>
              <a:rPr lang="nb-NO" dirty="0"/>
              <a:t>Case Norge (Miljødirektoratet 2016):</a:t>
            </a:r>
          </a:p>
          <a:p>
            <a:pPr lvl="1"/>
            <a:r>
              <a:rPr lang="nb-NO" dirty="0"/>
              <a:t>Betalingsvillighet for å unngå oljeutslippsskader.</a:t>
            </a:r>
          </a:p>
          <a:p>
            <a:pPr lvl="1"/>
            <a:r>
              <a:rPr lang="nb-NO" dirty="0"/>
              <a:t>Viser at miljøverdier kan tallfestes, men metoden har utfordringer.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 err="1"/>
              <a:t>Takeaway</a:t>
            </a:r>
            <a:r>
              <a:rPr lang="nb-NO" dirty="0"/>
              <a:t>: Verdsetting gir miljøet en «pris» i økonomiske analyser, men tallene må tolkes kritisk.</a:t>
            </a:r>
          </a:p>
        </p:txBody>
      </p:sp>
    </p:spTree>
    <p:extLst>
      <p:ext uri="{BB962C8B-B14F-4D97-AF65-F5344CB8AC3E}">
        <p14:creationId xmlns:p14="http://schemas.microsoft.com/office/powerpoint/2010/main" val="290102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2FAF-4119-E132-1526-B25B12CA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Exxon </a:t>
            </a:r>
            <a:r>
              <a:rPr lang="nb-NO" dirty="0" err="1"/>
              <a:t>Valdez</a:t>
            </a:r>
            <a:r>
              <a:rPr lang="nb-NO" dirty="0"/>
              <a:t> – Opprinnelig skadetakst og reduksjon: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B5BE-79CE-46B5-481D-66A109C1E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1. Opprinnelige erstatningssummer (1994):</a:t>
            </a:r>
          </a:p>
          <a:p>
            <a:pPr lvl="1"/>
            <a:r>
              <a:rPr lang="nb-NO" dirty="0" err="1"/>
              <a:t>Compensatory</a:t>
            </a:r>
            <a:r>
              <a:rPr lang="nb-NO" dirty="0"/>
              <a:t> </a:t>
            </a:r>
            <a:r>
              <a:rPr lang="nb-NO" dirty="0" err="1"/>
              <a:t>damages</a:t>
            </a:r>
            <a:r>
              <a:rPr lang="nb-NO" dirty="0"/>
              <a:t> (erstatning for faktiske tap): $287 millioner.</a:t>
            </a:r>
          </a:p>
          <a:p>
            <a:pPr lvl="1"/>
            <a:r>
              <a:rPr lang="nb-NO" dirty="0" err="1"/>
              <a:t>Punitive</a:t>
            </a:r>
            <a:r>
              <a:rPr lang="nb-NO" dirty="0"/>
              <a:t> </a:t>
            </a:r>
            <a:r>
              <a:rPr lang="nb-NO" dirty="0" err="1"/>
              <a:t>damages</a:t>
            </a:r>
            <a:r>
              <a:rPr lang="nb-NO" dirty="0"/>
              <a:t> (straffesak, skal avskrekke): $5 milliarder.</a:t>
            </a:r>
          </a:p>
          <a:p>
            <a:r>
              <a:rPr lang="nb-NO" dirty="0"/>
              <a:t>2. Nedvurdering gjennom ankerunder:</a:t>
            </a:r>
          </a:p>
          <a:p>
            <a:pPr lvl="1"/>
            <a:r>
              <a:rPr lang="nb-NO" dirty="0"/>
              <a:t>I 2002: redusert til $4 milliarder</a:t>
            </a:r>
          </a:p>
          <a:p>
            <a:pPr lvl="1"/>
            <a:r>
              <a:rPr lang="nb-NO" dirty="0"/>
              <a:t>I 2006: redusert til $2,5 milliarder</a:t>
            </a:r>
          </a:p>
          <a:p>
            <a:r>
              <a:rPr lang="nb-NO" dirty="0"/>
              <a:t>3. Høyesterettens avgjørelse (2008):</a:t>
            </a:r>
          </a:p>
          <a:p>
            <a:pPr lvl="1"/>
            <a:r>
              <a:rPr lang="nb-NO" dirty="0" err="1"/>
              <a:t>Supreme</a:t>
            </a:r>
            <a:r>
              <a:rPr lang="nb-NO" dirty="0"/>
              <a:t> Court reduserte </a:t>
            </a:r>
            <a:r>
              <a:rPr lang="nb-NO" dirty="0" err="1"/>
              <a:t>punitive</a:t>
            </a:r>
            <a:r>
              <a:rPr lang="nb-NO" dirty="0"/>
              <a:t> </a:t>
            </a:r>
            <a:r>
              <a:rPr lang="nb-NO" dirty="0" err="1"/>
              <a:t>damages</a:t>
            </a:r>
            <a:r>
              <a:rPr lang="nb-NO" dirty="0"/>
              <a:t> til lik kompensasjon, dvs. $507,5 millioner – basert på prinsippet om maksimal 1:1 ratio mellom kompensasjon og straffeerstatning.</a:t>
            </a:r>
          </a:p>
          <a:p>
            <a:pPr lvl="1"/>
            <a:r>
              <a:rPr lang="nb-NO" dirty="0"/>
              <a:t>Med renter (fra oppreisningstidspunktet) ble totalbeløpet for mange grupper rundt $1,515 milliarder.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45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35B74-38C3-2DB5-C843-F45278F0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verdsette miljøet?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C13EB-FC00-8DD6-D8FA-221137E9F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Hvorfor verdsette miljøet?</a:t>
            </a:r>
          </a:p>
          <a:p>
            <a:r>
              <a:rPr lang="nb-NO" dirty="0"/>
              <a:t>Miljøgoder har ingen markedspris</a:t>
            </a:r>
          </a:p>
          <a:p>
            <a:pPr lvl="1"/>
            <a:r>
              <a:rPr lang="nb-NO" dirty="0"/>
              <a:t>Luft, vann, naturmangfold, klima</a:t>
            </a:r>
          </a:p>
          <a:p>
            <a:pPr lvl="1"/>
            <a:r>
              <a:rPr lang="nb-NO" dirty="0"/>
              <a:t>Risiko: blir behandlet som “gratis”</a:t>
            </a:r>
          </a:p>
          <a:p>
            <a:r>
              <a:rPr lang="nb-NO" dirty="0"/>
              <a:t>Uten verdsetting overses viktige gevinster</a:t>
            </a:r>
          </a:p>
          <a:p>
            <a:pPr lvl="1"/>
            <a:r>
              <a:rPr lang="nb-NO" dirty="0"/>
              <a:t>Rekreasjon, helse, trivsel, eksistensverdier</a:t>
            </a:r>
          </a:p>
          <a:p>
            <a:r>
              <a:rPr lang="nb-NO" dirty="0"/>
              <a:t>Nødvendig for beslutninger</a:t>
            </a:r>
          </a:p>
          <a:p>
            <a:pPr lvl="1"/>
            <a:r>
              <a:rPr lang="nb-NO" dirty="0"/>
              <a:t>For å kunne sammenligne med økonomiske kostnader</a:t>
            </a:r>
          </a:p>
          <a:p>
            <a:pPr lvl="1"/>
            <a:r>
              <a:rPr lang="nb-NO" dirty="0"/>
              <a:t>Brukes i nytte–kostnadsanalyse (BCA)</a:t>
            </a:r>
          </a:p>
          <a:p>
            <a:r>
              <a:rPr lang="nb-NO" dirty="0"/>
              <a:t>Case: Exxon </a:t>
            </a:r>
            <a:r>
              <a:rPr lang="nb-NO" dirty="0" err="1"/>
              <a:t>Valdez</a:t>
            </a:r>
            <a:r>
              <a:rPr lang="nb-NO" dirty="0"/>
              <a:t> (1989)</a:t>
            </a:r>
          </a:p>
          <a:p>
            <a:pPr lvl="1"/>
            <a:r>
              <a:rPr lang="nb-NO" dirty="0"/>
              <a:t>Spørsmålet: </a:t>
            </a:r>
            <a:r>
              <a:rPr lang="nb-NO" i="1" dirty="0"/>
              <a:t>Hvordan setter man verdi på tap av natur?</a:t>
            </a:r>
          </a:p>
          <a:p>
            <a:pPr lvl="1"/>
            <a:endParaRPr lang="nb-NO" dirty="0"/>
          </a:p>
          <a:p>
            <a:r>
              <a:rPr lang="nb-NO" dirty="0"/>
              <a:t>Verdsetting er et verktøy for å gi miljøet “en stemme” i økonomiske beslutninger.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9227E230-B5D8-40B7-5D74-C4231630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765" y="1270746"/>
            <a:ext cx="3267635" cy="3267635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96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2E08C-CB52-7595-4C9A-CC5EB811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viktige ressursøkonomi eksempler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558BD-A5AE-C517-ECD0-9B3322D95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Torskekrisa i Lofoten og Barentshavet (slutten av 1980-tallet):</a:t>
            </a:r>
          </a:p>
          <a:p>
            <a:pPr lvl="1"/>
            <a:r>
              <a:rPr lang="nb-NO" dirty="0"/>
              <a:t>Lite regulering på for kystflåten</a:t>
            </a:r>
          </a:p>
          <a:p>
            <a:pPr lvl="1"/>
            <a:r>
              <a:rPr lang="nb-NO" dirty="0"/>
              <a:t>Bestanden av nordøstarktisk torsk falt dramatisk.</a:t>
            </a:r>
          </a:p>
          <a:p>
            <a:pPr lvl="1"/>
            <a:r>
              <a:rPr lang="nb-NO" dirty="0"/>
              <a:t>Norske myndigheter innførte totalt fiskestopp på norsk torskefiske i 1989 i flere måneder.</a:t>
            </a:r>
          </a:p>
          <a:p>
            <a:pPr lvl="1"/>
            <a:r>
              <a:rPr lang="nb-NO" dirty="0"/>
              <a:t>Dette var et sjokk i Nord-Norge, særlig fordi Lofotfisket historisk hadde vært en «evig» ressurs.</a:t>
            </a:r>
          </a:p>
          <a:p>
            <a:pPr lvl="1"/>
            <a:r>
              <a:rPr lang="nb-NO" dirty="0"/>
              <a:t>Samarbeid med Russland (daværende Sovjetunionen) om felles forvaltning av Barentshavet ble styrket.</a:t>
            </a:r>
          </a:p>
          <a:p>
            <a:r>
              <a:rPr lang="nb-NO" dirty="0"/>
              <a:t>Sildestoppen (1969):</a:t>
            </a:r>
          </a:p>
          <a:p>
            <a:pPr lvl="1"/>
            <a:r>
              <a:rPr lang="nb-NO" dirty="0"/>
              <a:t>Den norske vårgytende silda kollapset nesten helt, og det ble innført nær total stopp i fiske på slutten av 1960-tallet.</a:t>
            </a:r>
          </a:p>
          <a:p>
            <a:pPr lvl="1"/>
            <a:r>
              <a:rPr lang="nb-NO" dirty="0"/>
              <a:t>Først på 1980-tallet kom bestanden tilbake.</a:t>
            </a:r>
          </a:p>
          <a:p>
            <a:pPr lvl="1"/>
            <a:r>
              <a:rPr lang="nb-NO" dirty="0"/>
              <a:t>Viktig lærepenge: overfiske har langsiktige kostnader, og naturkapital må forvaltes.</a:t>
            </a:r>
          </a:p>
          <a:p>
            <a:r>
              <a:rPr lang="nb-NO" dirty="0"/>
              <a:t>Sei og kysttorsk (2000-tallet):</a:t>
            </a:r>
          </a:p>
          <a:p>
            <a:pPr lvl="1"/>
            <a:r>
              <a:rPr lang="nb-NO" dirty="0"/>
              <a:t>Flere lokale fiskestopp og fredningssoner ble innført, bl.a. for kysttorsk i Nord-Norge.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97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3F13-52AD-7949-33A8-CEE6EF17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Kobling til BCA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16E0-883C-0A8C-2F18-866AEDB5C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For å inkludere miljø i nytte–kostnadsanalyse må vi tallfeste verdien</a:t>
            </a:r>
          </a:p>
          <a:p>
            <a:r>
              <a:rPr lang="nb-NO" dirty="0"/>
              <a:t>Vi må ha sammenlignbare tall for både nytte og kostnader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759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C6C1-1F02-A0E9-F3C6-FD02B7C9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Oversikt: Verdsetting av miljøet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EC98B-54FA-309C-68B1-02C1A3307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Hvorfor?</a:t>
            </a:r>
          </a:p>
          <a:p>
            <a:pPr lvl="1"/>
            <a:r>
              <a:rPr lang="nb-NO" dirty="0"/>
              <a:t>Miljøgoder mangler markedspris → risiko for å bli oversett</a:t>
            </a:r>
          </a:p>
          <a:p>
            <a:r>
              <a:rPr lang="nb-NO" dirty="0"/>
              <a:t>Hva verdsetter vi?</a:t>
            </a:r>
          </a:p>
          <a:p>
            <a:pPr lvl="1"/>
            <a:r>
              <a:rPr lang="nb-NO" dirty="0"/>
              <a:t>Bruksverdi (direkte/indirekte)</a:t>
            </a:r>
          </a:p>
          <a:p>
            <a:pPr lvl="2"/>
            <a:r>
              <a:rPr lang="nb-NO" dirty="0"/>
              <a:t>Direkte: Mat, tømmer, jakt og friluftsliv</a:t>
            </a:r>
          </a:p>
          <a:p>
            <a:pPr lvl="2"/>
            <a:r>
              <a:rPr lang="nb-NO" dirty="0"/>
              <a:t>Indirekte: Flomdemping, pollinering, karbonbinding</a:t>
            </a:r>
          </a:p>
          <a:p>
            <a:pPr lvl="1"/>
            <a:r>
              <a:rPr lang="nb-NO" dirty="0"/>
              <a:t>Opsjonsverdi</a:t>
            </a:r>
          </a:p>
          <a:p>
            <a:pPr lvl="2"/>
            <a:r>
              <a:rPr lang="nb-NO" dirty="0"/>
              <a:t>Verdien av å bevare muligheten til framtidig bruk</a:t>
            </a:r>
          </a:p>
          <a:p>
            <a:pPr lvl="1"/>
            <a:r>
              <a:rPr lang="nb-NO" dirty="0"/>
              <a:t>Ikke bruksverdi:</a:t>
            </a:r>
          </a:p>
          <a:p>
            <a:pPr lvl="2"/>
            <a:r>
              <a:rPr lang="nb-NO" dirty="0"/>
              <a:t>Eksistensverdi </a:t>
            </a:r>
          </a:p>
          <a:p>
            <a:pPr lvl="3"/>
            <a:r>
              <a:rPr lang="nb-NO" dirty="0"/>
              <a:t>Verdien av å vite at noe finnes, selv uten direkte bruk</a:t>
            </a:r>
          </a:p>
          <a:p>
            <a:pPr lvl="2"/>
            <a:r>
              <a:rPr lang="nb-NO" dirty="0" err="1"/>
              <a:t>Bequest</a:t>
            </a:r>
            <a:r>
              <a:rPr lang="nb-NO" dirty="0"/>
              <a:t> </a:t>
            </a:r>
            <a:r>
              <a:rPr lang="nb-NO" dirty="0" err="1"/>
              <a:t>value</a:t>
            </a:r>
            <a:endParaRPr lang="nb-NO" dirty="0"/>
          </a:p>
          <a:p>
            <a:pPr lvl="3"/>
            <a:r>
              <a:rPr lang="nb-NO" dirty="0"/>
              <a:t>Verdien av å bevare naturen for framtidige generasjoner</a:t>
            </a:r>
          </a:p>
          <a:p>
            <a:r>
              <a:rPr lang="nb-NO" dirty="0"/>
              <a:t>Total </a:t>
            </a:r>
            <a:r>
              <a:rPr lang="nb-NO" dirty="0" err="1"/>
              <a:t>willingness</a:t>
            </a:r>
            <a:r>
              <a:rPr lang="nb-NO" dirty="0"/>
              <a:t> to </a:t>
            </a:r>
            <a:r>
              <a:rPr lang="nb-NO" dirty="0" err="1"/>
              <a:t>pay</a:t>
            </a:r>
            <a:r>
              <a:rPr lang="nb-NO" dirty="0"/>
              <a:t> (TWP):</a:t>
            </a:r>
          </a:p>
          <a:p>
            <a:pPr lvl="1"/>
            <a:r>
              <a:rPr lang="nb-NO" dirty="0"/>
              <a:t>TWP = Bruksverdi + Opsjonsverdi + Ikke bruksverdi</a:t>
            </a:r>
          </a:p>
          <a:p>
            <a:pPr lvl="1"/>
            <a:r>
              <a:rPr lang="nb-NO" dirty="0"/>
              <a:t>Ofte er «ikke bruksverdi» med</a:t>
            </a:r>
          </a:p>
          <a:p>
            <a:pPr lvl="2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18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C5AE-3CD9-6417-0A93-51F31B8F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Willingness</a:t>
            </a:r>
            <a:r>
              <a:rPr lang="nb-NO" dirty="0"/>
              <a:t> to </a:t>
            </a:r>
            <a:r>
              <a:rPr lang="nb-NO" dirty="0" err="1"/>
              <a:t>Pay</a:t>
            </a:r>
            <a:r>
              <a:rPr lang="nb-NO" dirty="0"/>
              <a:t> (WTP)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9990-75F1-F711-40FF-8333572F1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b-NO" dirty="0"/>
              <a:t>Definisjon:</a:t>
            </a:r>
          </a:p>
          <a:p>
            <a:pPr lvl="1"/>
            <a:r>
              <a:rPr lang="nb-NO" dirty="0"/>
              <a:t>WTP = det maksimale beløpet en person er villig til å betale for en enhet av et gode.</a:t>
            </a:r>
          </a:p>
          <a:p>
            <a:r>
              <a:rPr lang="nb-NO" dirty="0"/>
              <a:t>Kobling til mikroøkonomi:</a:t>
            </a:r>
          </a:p>
          <a:p>
            <a:pPr lvl="1"/>
            <a:r>
              <a:rPr lang="nb-NO" dirty="0"/>
              <a:t>WTP reflekterer marginal betalingsvillighet (MB) for hver enhet.</a:t>
            </a:r>
          </a:p>
          <a:p>
            <a:pPr lvl="1"/>
            <a:r>
              <a:rPr lang="nb-NO" dirty="0"/>
              <a:t>Summen av alle individers WTP = etterspørselskurven.</a:t>
            </a:r>
          </a:p>
          <a:p>
            <a:pPr lvl="1"/>
            <a:r>
              <a:rPr lang="nb-NO" dirty="0"/>
              <a:t>Total nytte (Total Benefit) = arealet under etterspørselskurven.</a:t>
            </a:r>
          </a:p>
          <a:p>
            <a:r>
              <a:rPr lang="nb-NO" dirty="0"/>
              <a:t>I miljøøkonomi:</a:t>
            </a:r>
          </a:p>
          <a:p>
            <a:pPr lvl="1"/>
            <a:r>
              <a:rPr lang="nb-NO" dirty="0"/>
              <a:t>Brukes for å måle verdien av miljøgoder uten markedspris.</a:t>
            </a:r>
          </a:p>
          <a:p>
            <a:pPr lvl="1"/>
            <a:r>
              <a:rPr lang="nb-NO" dirty="0"/>
              <a:t>Eksempel: Hvor mye er folk villige til å betale for ren luft eller bevaring av villaks?</a:t>
            </a:r>
          </a:p>
          <a:p>
            <a:r>
              <a:rPr lang="nb-NO" dirty="0"/>
              <a:t>Poeng: WTP gjør det mulig å oversette nytte (fra mikroøkonomi) til et pengeverdi-estimat som kan brukes i nytte–kostnadsanalyser.</a:t>
            </a:r>
          </a:p>
          <a:p>
            <a:endParaRPr lang="nb-NO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14C17-BF36-3BCB-789B-0D095ED17066}"/>
              </a:ext>
            </a:extLst>
          </p:cNvPr>
          <p:cNvCxnSpPr>
            <a:cxnSpLocks/>
          </p:cNvCxnSpPr>
          <p:nvPr/>
        </p:nvCxnSpPr>
        <p:spPr>
          <a:xfrm flipV="1">
            <a:off x="7015762" y="1594515"/>
            <a:ext cx="0" cy="383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7AA581-CFC7-3F2D-7CFC-5955179FA233}"/>
              </a:ext>
            </a:extLst>
          </p:cNvPr>
          <p:cNvCxnSpPr/>
          <p:nvPr/>
        </p:nvCxnSpPr>
        <p:spPr>
          <a:xfrm>
            <a:off x="7015762" y="5425645"/>
            <a:ext cx="4383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D0538E-9FBA-AC0B-D7F1-BA85BFB56564}"/>
              </a:ext>
            </a:extLst>
          </p:cNvPr>
          <p:cNvCxnSpPr>
            <a:cxnSpLocks/>
          </p:cNvCxnSpPr>
          <p:nvPr/>
        </p:nvCxnSpPr>
        <p:spPr>
          <a:xfrm>
            <a:off x="7015762" y="2042364"/>
            <a:ext cx="3990421" cy="25637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A8AA61-01C0-1D7C-EC99-317CE661A985}"/>
              </a:ext>
            </a:extLst>
          </p:cNvPr>
          <p:cNvSpPr txBox="1"/>
          <p:nvPr/>
        </p:nvSpPr>
        <p:spPr>
          <a:xfrm>
            <a:off x="9207399" y="1235538"/>
            <a:ext cx="282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Marginal nytte = 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C862D-A89D-BC36-BEF7-BB75FA0D4D39}"/>
              </a:ext>
            </a:extLst>
          </p:cNvPr>
          <p:cNvSpPr txBox="1"/>
          <p:nvPr/>
        </p:nvSpPr>
        <p:spPr>
          <a:xfrm>
            <a:off x="10644657" y="3936967"/>
            <a:ext cx="75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AABAB-F4D1-788F-F96B-BFFB8B5E6C11}"/>
              </a:ext>
            </a:extLst>
          </p:cNvPr>
          <p:cNvSpPr txBox="1"/>
          <p:nvPr/>
        </p:nvSpPr>
        <p:spPr>
          <a:xfrm>
            <a:off x="6259611" y="1547844"/>
            <a:ext cx="887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Pris</a:t>
            </a:r>
            <a:br>
              <a:rPr lang="nb-NO" sz="1400" dirty="0"/>
            </a:br>
            <a:r>
              <a:rPr lang="nb-NO" sz="1400" dirty="0"/>
              <a:t>(NOK)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68BBC-FC8D-F9F1-C08C-F79F7E51EBBD}"/>
              </a:ext>
            </a:extLst>
          </p:cNvPr>
          <p:cNvSpPr txBox="1"/>
          <p:nvPr/>
        </p:nvSpPr>
        <p:spPr>
          <a:xfrm>
            <a:off x="10826690" y="5530632"/>
            <a:ext cx="120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Enheter bevart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696757-483D-9045-8DA6-7D9A6A841FB4}"/>
              </a:ext>
            </a:extLst>
          </p:cNvPr>
          <p:cNvCxnSpPr>
            <a:cxnSpLocks/>
          </p:cNvCxnSpPr>
          <p:nvPr/>
        </p:nvCxnSpPr>
        <p:spPr>
          <a:xfrm>
            <a:off x="9278982" y="3488472"/>
            <a:ext cx="0" cy="19371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8E06D0-19BD-C1EF-E279-BF9DADAED9B9}"/>
              </a:ext>
            </a:extLst>
          </p:cNvPr>
          <p:cNvSpPr txBox="1"/>
          <p:nvPr/>
        </p:nvSpPr>
        <p:spPr>
          <a:xfrm>
            <a:off x="9085942" y="5472317"/>
            <a:ext cx="38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Q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239A6D-95CC-DA3B-374A-40A06E3E59F0}"/>
              </a:ext>
            </a:extLst>
          </p:cNvPr>
          <p:cNvSpPr/>
          <p:nvPr/>
        </p:nvSpPr>
        <p:spPr>
          <a:xfrm>
            <a:off x="7030236" y="2052525"/>
            <a:ext cx="2248747" cy="3366347"/>
          </a:xfrm>
          <a:custGeom>
            <a:avLst/>
            <a:gdLst>
              <a:gd name="connsiteX0" fmla="*/ 0 w 2248747"/>
              <a:gd name="connsiteY0" fmla="*/ 0 h 3366347"/>
              <a:gd name="connsiteX1" fmla="*/ 0 w 2248747"/>
              <a:gd name="connsiteY1" fmla="*/ 3366347 h 3366347"/>
              <a:gd name="connsiteX2" fmla="*/ 2248747 w 2248747"/>
              <a:gd name="connsiteY2" fmla="*/ 3366347 h 3366347"/>
              <a:gd name="connsiteX3" fmla="*/ 2248747 w 2248747"/>
              <a:gd name="connsiteY3" fmla="*/ 1456267 h 3366347"/>
              <a:gd name="connsiteX4" fmla="*/ 0 w 2248747"/>
              <a:gd name="connsiteY4" fmla="*/ 0 h 336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8747" h="3366347">
                <a:moveTo>
                  <a:pt x="0" y="0"/>
                </a:moveTo>
                <a:lnTo>
                  <a:pt x="0" y="3366347"/>
                </a:lnTo>
                <a:lnTo>
                  <a:pt x="2248747" y="3366347"/>
                </a:lnTo>
                <a:lnTo>
                  <a:pt x="2248747" y="14562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9296E0-69C8-8259-EB5E-7D9CAAE74942}"/>
              </a:ext>
            </a:extLst>
          </p:cNvPr>
          <p:cNvSpPr txBox="1"/>
          <p:nvPr/>
        </p:nvSpPr>
        <p:spPr>
          <a:xfrm>
            <a:off x="7287623" y="3319138"/>
            <a:ext cx="142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Total nytte</a:t>
            </a:r>
          </a:p>
        </p:txBody>
      </p:sp>
    </p:spTree>
    <p:extLst>
      <p:ext uri="{BB962C8B-B14F-4D97-AF65-F5344CB8AC3E}">
        <p14:creationId xmlns:p14="http://schemas.microsoft.com/office/powerpoint/2010/main" val="184951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658D-7559-D4EA-F618-33389522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Metoder for verdsetting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C0D3-DADE-9D60-25ED-33B0EB6C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Typer preferanser</a:t>
            </a:r>
          </a:p>
          <a:p>
            <a:r>
              <a:rPr lang="nb-NO" dirty="0"/>
              <a:t>Oppgitte preferanser (</a:t>
            </a:r>
            <a:r>
              <a:rPr lang="nb-NO" dirty="0" err="1"/>
              <a:t>Stated</a:t>
            </a:r>
            <a:r>
              <a:rPr lang="nb-NO" dirty="0"/>
              <a:t> </a:t>
            </a:r>
            <a:r>
              <a:rPr lang="nb-NO" dirty="0" err="1"/>
              <a:t>preferences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Spørreundersøkelser om betalingsvillighet (WTP/WTA)</a:t>
            </a:r>
          </a:p>
          <a:p>
            <a:pPr lvl="1"/>
            <a:r>
              <a:rPr lang="nb-NO" dirty="0"/>
              <a:t>Eksempel: </a:t>
            </a:r>
            <a:r>
              <a:rPr lang="nb-NO" i="1" dirty="0" err="1"/>
              <a:t>Contingent</a:t>
            </a:r>
            <a:r>
              <a:rPr lang="nb-NO" i="1" dirty="0"/>
              <a:t> </a:t>
            </a:r>
            <a:r>
              <a:rPr lang="nb-NO" i="1" dirty="0" err="1"/>
              <a:t>Valuation</a:t>
            </a:r>
            <a:r>
              <a:rPr lang="nb-NO" i="1" dirty="0"/>
              <a:t>, Choice Experiments</a:t>
            </a:r>
            <a:endParaRPr lang="nb-NO" dirty="0"/>
          </a:p>
          <a:p>
            <a:r>
              <a:rPr lang="nb-NO" dirty="0"/>
              <a:t>Avslørte preferanser (</a:t>
            </a:r>
            <a:r>
              <a:rPr lang="nb-NO" dirty="0" err="1"/>
              <a:t>Revealed</a:t>
            </a:r>
            <a:r>
              <a:rPr lang="nb-NO" dirty="0"/>
              <a:t> </a:t>
            </a:r>
            <a:r>
              <a:rPr lang="nb-NO" dirty="0" err="1"/>
              <a:t>preferences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Basert på faktiske markedsvalg</a:t>
            </a:r>
          </a:p>
          <a:p>
            <a:pPr lvl="1"/>
            <a:r>
              <a:rPr lang="nb-NO" dirty="0"/>
              <a:t>Eksempel: </a:t>
            </a:r>
            <a:r>
              <a:rPr lang="nb-NO" i="1" dirty="0" err="1"/>
              <a:t>Hedonisk</a:t>
            </a:r>
            <a:r>
              <a:rPr lang="nb-NO" i="1" dirty="0"/>
              <a:t> prising, </a:t>
            </a:r>
            <a:r>
              <a:rPr lang="nb-NO" i="1" dirty="0" err="1"/>
              <a:t>Reiseutgiftsmetoden</a:t>
            </a:r>
            <a:endParaRPr lang="nb-NO" dirty="0"/>
          </a:p>
          <a:p>
            <a:r>
              <a:rPr lang="nb-NO" dirty="0"/>
              <a:t>Observasjonsmetoder</a:t>
            </a:r>
          </a:p>
          <a:p>
            <a:pPr lvl="1"/>
            <a:r>
              <a:rPr lang="nb-NO" dirty="0"/>
              <a:t>Direkte</a:t>
            </a:r>
          </a:p>
          <a:p>
            <a:pPr lvl="2"/>
            <a:r>
              <a:rPr lang="nb-NO" dirty="0"/>
              <a:t>Måler miljøverdier direkte i markedet (f.eks. </a:t>
            </a:r>
            <a:r>
              <a:rPr lang="nb-NO" dirty="0" err="1"/>
              <a:t>huspriser</a:t>
            </a:r>
            <a:r>
              <a:rPr lang="nb-NO" dirty="0"/>
              <a:t>, lønn).</a:t>
            </a:r>
          </a:p>
          <a:p>
            <a:pPr lvl="1"/>
            <a:r>
              <a:rPr lang="nb-NO" dirty="0"/>
              <a:t>Indirekte</a:t>
            </a:r>
          </a:p>
          <a:p>
            <a:pPr lvl="2"/>
            <a:r>
              <a:rPr lang="nb-NO" dirty="0"/>
              <a:t>Måler via relaterte handlinger eller kostnader (f.eks. reiseutgifter, forebyggende tiltak).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7709395"/>
      </p:ext>
    </p:extLst>
  </p:cSld>
  <p:clrMapOvr>
    <a:masterClrMapping/>
  </p:clrMapOvr>
</p:sld>
</file>

<file path=ppt/theme/theme1.xml><?xml version="1.0" encoding="utf-8"?>
<a:theme xmlns:a="http://schemas.openxmlformats.org/drawingml/2006/main" name="Lys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C7057D0-6097-44F4-A2E5-70A5DCBAA566}" vid="{2719B6C5-9A54-423D-86A4-95EF36B6C8EF}"/>
    </a:ext>
  </a:extLst>
</a:theme>
</file>

<file path=ppt/theme/theme2.xml><?xml version="1.0" encoding="utf-8"?>
<a:theme xmlns:a="http://schemas.openxmlformats.org/drawingml/2006/main" name="Lys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C7057D0-6097-44F4-A2E5-70A5DCBAA566}" vid="{94D15883-2580-4DC8-B10A-947F62BB42CF}"/>
    </a:ext>
  </a:extLst>
</a:theme>
</file>

<file path=ppt/theme/theme3.xml><?xml version="1.0" encoding="utf-8"?>
<a:theme xmlns:a="http://schemas.openxmlformats.org/drawingml/2006/main" name="Mørk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C7057D0-6097-44F4-A2E5-70A5DCBAA566}" vid="{CADEB79E-6854-4014-82C8-288D7F871FF7}"/>
    </a:ext>
  </a:extLst>
</a:theme>
</file>

<file path=ppt/theme/theme4.xml><?xml version="1.0" encoding="utf-8"?>
<a:theme xmlns:a="http://schemas.openxmlformats.org/drawingml/2006/main" name="Mørk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C7057D0-6097-44F4-A2E5-70A5DCBAA566}" vid="{48BEBA2A-C206-4979-AEA1-C578F52A4703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CF74B9924A90429AFF83904CD5AC51" ma:contentTypeVersion="10" ma:contentTypeDescription="Create a new document." ma:contentTypeScope="" ma:versionID="c219061678790ba91acd956595d5746d">
  <xsd:schema xmlns:xsd="http://www.w3.org/2001/XMLSchema" xmlns:xs="http://www.w3.org/2001/XMLSchema" xmlns:p="http://schemas.microsoft.com/office/2006/metadata/properties" xmlns:ns2="6c86f083-272a-4d16-a1ee-41e11cc1f196" xmlns:ns3="398a922c-8803-48c8-8c4d-45441d0c0e87" targetNamespace="http://schemas.microsoft.com/office/2006/metadata/properties" ma:root="true" ma:fieldsID="0367899129e833eb231d53942e145767" ns2:_="" ns3:_="">
    <xsd:import namespace="6c86f083-272a-4d16-a1ee-41e11cc1f196"/>
    <xsd:import namespace="398a922c-8803-48c8-8c4d-45441d0c0e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6f083-272a-4d16-a1ee-41e11cc1f1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8a922c-8803-48c8-8c4d-45441d0c0e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6906F1-BC5A-4F5D-9478-51E87E6F6B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1808F-9832-46E2-89EE-68E7FE346F1E}">
  <ds:schemaRefs>
    <ds:schemaRef ds:uri="398a922c-8803-48c8-8c4d-45441d0c0e87"/>
    <ds:schemaRef ds:uri="http://schemas.openxmlformats.org/package/2006/metadata/core-properties"/>
    <ds:schemaRef ds:uri="http://schemas.microsoft.com/office/2006/documentManagement/types"/>
    <ds:schemaRef ds:uri="6c86f083-272a-4d16-a1ee-41e11cc1f196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8163F9A-A59C-469F-AC56-9E178540FB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86f083-272a-4d16-a1ee-41e11cc1f196"/>
    <ds:schemaRef ds:uri="398a922c-8803-48c8-8c4d-45441d0c0e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UiT_PowerPoint_bokmal</Template>
  <TotalTime>4176</TotalTime>
  <Words>2644</Words>
  <Application>Microsoft Office PowerPoint</Application>
  <PresentationFormat>Widescreen</PresentationFormat>
  <Paragraphs>328</Paragraphs>
  <Slides>29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Lys med mønster</vt:lpstr>
      <vt:lpstr>Lys uten mønster</vt:lpstr>
      <vt:lpstr>Mørk med mønster</vt:lpstr>
      <vt:lpstr>Mørk uten mønster</vt:lpstr>
      <vt:lpstr>Sok-2302  Verdsetting av miljøet</vt:lpstr>
      <vt:lpstr>Exxon Valdez – Historisk eksempel</vt:lpstr>
      <vt:lpstr>Exxon Valdez – Opprinnelig skadetakst og reduksjon:</vt:lpstr>
      <vt:lpstr>Hvorfor verdsette miljøet?</vt:lpstr>
      <vt:lpstr>Noen viktige ressursøkonomi eksempler</vt:lpstr>
      <vt:lpstr>Kobling til BCA</vt:lpstr>
      <vt:lpstr>Oversikt: Verdsetting av miljøet</vt:lpstr>
      <vt:lpstr>Willingness to Pay (WTP)</vt:lpstr>
      <vt:lpstr>Metoder for verdsetting</vt:lpstr>
      <vt:lpstr>Økonomiske metoder for å måle miljø- og ressursverdier</vt:lpstr>
      <vt:lpstr>Direkte – Avslørte preferanser</vt:lpstr>
      <vt:lpstr>Direkte – Oppgitte preferanser</vt:lpstr>
      <vt:lpstr>Indirekte – Avslørte preferanser</vt:lpstr>
      <vt:lpstr>Indirekte – Oppgitte preferanser</vt:lpstr>
      <vt:lpstr>Marked priser</vt:lpstr>
      <vt:lpstr>Simulerte markeder</vt:lpstr>
      <vt:lpstr>Betinget verdsetting</vt:lpstr>
      <vt:lpstr>Reisekostnadsmetoden</vt:lpstr>
      <vt:lpstr>Hedonisk prising</vt:lpstr>
      <vt:lpstr>Avvergende utgifter</vt:lpstr>
      <vt:lpstr>Choice experiments</vt:lpstr>
      <vt:lpstr>Conjoint-analyse</vt:lpstr>
      <vt:lpstr>Oppsummering av metoder</vt:lpstr>
      <vt:lpstr>Willingness to Pay og Willingness to Accept</vt:lpstr>
      <vt:lpstr>Norsk case – verdsetting av miljøet</vt:lpstr>
      <vt:lpstr>Metode – Betinget verdsetting</vt:lpstr>
      <vt:lpstr>Resultater – Betalingsvillighet</vt:lpstr>
      <vt:lpstr>Diskusjon</vt:lpstr>
      <vt:lpstr>Oppsummering – Verdsetting av miljøet</vt:lpstr>
    </vt:vector>
  </TitlesOfParts>
  <Company>UiT The Arctic University of Norway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Samfunnsøkonomi med datavitenskap - master</dc:title>
  <dc:creator>Eirik Eriksen Heen</dc:creator>
  <cp:lastModifiedBy>Eirik Eriksen Heen</cp:lastModifiedBy>
  <cp:revision>7</cp:revision>
  <dcterms:created xsi:type="dcterms:W3CDTF">2024-04-08T08:47:57Z</dcterms:created>
  <dcterms:modified xsi:type="dcterms:W3CDTF">2025-09-02T07:33:57Z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0x01010090CF74B9924A90429AFF83904CD5AC51</vt:lpwstr>
  </property>
</Properties>
</file>